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12"/>
  </p:notesMasterIdLst>
  <p:handoutMasterIdLst>
    <p:handoutMasterId r:id="rId13"/>
  </p:handoutMasterIdLst>
  <p:sldIdLst>
    <p:sldId id="286" r:id="rId3"/>
    <p:sldId id="260" r:id="rId4"/>
    <p:sldId id="263" r:id="rId5"/>
    <p:sldId id="264" r:id="rId6"/>
    <p:sldId id="265" r:id="rId7"/>
    <p:sldId id="266" r:id="rId8"/>
    <p:sldId id="267" r:id="rId9"/>
    <p:sldId id="27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51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94574-9623-4C46-9E6F-CFC488C340C2}" type="slidenum">
              <a:rPr lang="en-US" altLang="es-PE">
                <a:solidFill>
                  <a:srgbClr val="000000"/>
                </a:solidFill>
              </a:rPr>
              <a:pPr/>
              <a:t>3</a:t>
            </a:fld>
            <a:endParaRPr lang="en-US" altLang="es-PE">
              <a:solidFill>
                <a:srgbClr val="000000"/>
              </a:solidFill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3492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C58DA-1153-4282-9234-A346CCFE31D7}" type="slidenum">
              <a:rPr lang="en-US" altLang="es-PE">
                <a:solidFill>
                  <a:srgbClr val="000000"/>
                </a:solidFill>
              </a:rPr>
              <a:pPr/>
              <a:t>4</a:t>
            </a:fld>
            <a:endParaRPr lang="en-US" altLang="es-PE">
              <a:solidFill>
                <a:srgbClr val="000000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7534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F0D33-D9C8-450F-A3F2-B9CC3B3534B0}" type="slidenum">
              <a:rPr lang="en-US" altLang="es-PE">
                <a:solidFill>
                  <a:srgbClr val="000000"/>
                </a:solidFill>
              </a:rPr>
              <a:pPr/>
              <a:t>5</a:t>
            </a:fld>
            <a:endParaRPr lang="en-US" altLang="es-PE">
              <a:solidFill>
                <a:srgbClr val="000000"/>
              </a:solidFill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3154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197F9-5797-426C-9308-AAD4B5249AAA}" type="slidenum">
              <a:rPr lang="en-US" altLang="es-PE">
                <a:solidFill>
                  <a:srgbClr val="000000"/>
                </a:solidFill>
              </a:rPr>
              <a:pPr/>
              <a:t>6</a:t>
            </a:fld>
            <a:endParaRPr lang="en-US" altLang="es-PE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1378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BEB69-81EF-40DF-8355-15DAEAA2187C}" type="slidenum">
              <a:rPr lang="en-US" altLang="es-PE">
                <a:solidFill>
                  <a:srgbClr val="000000"/>
                </a:solidFill>
              </a:rPr>
              <a:pPr/>
              <a:t>7</a:t>
            </a:fld>
            <a:endParaRPr lang="en-US" altLang="es-PE">
              <a:solidFill>
                <a:srgbClr val="000000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06509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61F9E-D4DB-4537-A479-96D277DE2C52}" type="slidenum">
              <a:rPr lang="en-US" altLang="es-PE">
                <a:solidFill>
                  <a:srgbClr val="000000"/>
                </a:solidFill>
              </a:rPr>
              <a:pPr/>
              <a:t>8</a:t>
            </a:fld>
            <a:endParaRPr lang="en-US" altLang="es-PE">
              <a:solidFill>
                <a:srgbClr val="000000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55882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4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57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0684" y="227014"/>
            <a:ext cx="8032749" cy="8413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727200" y="1403350"/>
            <a:ext cx="4978400" cy="1066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08800" y="1403350"/>
            <a:ext cx="4978400" cy="1066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74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E61E0544-D6A2-43A6-9EDF-5F906EE502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17825" y="2613025"/>
            <a:ext cx="6618288" cy="1011238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 sz="6000" dirty="0"/>
              <a:t>Personal </a:t>
            </a:r>
            <a:r>
              <a:rPr lang="en-US" altLang="es-CL" sz="6000" dirty="0"/>
              <a:t>Information</a:t>
            </a:r>
            <a:r>
              <a:rPr lang="es-ES" altLang="es-CL" sz="6000" dirty="0"/>
              <a:t> </a:t>
            </a:r>
            <a:endParaRPr lang="en-US" altLang="es-CL" sz="6000" b="1" dirty="0">
              <a:ea typeface="Microsoft JhengHei UI Light" panose="020B0304030504040204" pitchFamily="34" charset="-12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5EA783-78DE-48BA-A532-B3B08B503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573" y="4644375"/>
            <a:ext cx="6619875" cy="862012"/>
          </a:xfrm>
        </p:spPr>
        <p:txBody>
          <a:bodyPr rtlCol="0">
            <a:norm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 dirty="0"/>
              <a:t>English Department </a:t>
            </a:r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 dirty="0"/>
              <a:t>Miss Deborah Aguirre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4B7FA-9D2B-423C-8668-0A2CEEDF1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4" y="1012826"/>
            <a:ext cx="803592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>
              <a:defRPr/>
            </a:pPr>
            <a:endParaRPr lang="es-CL" sz="1350"/>
          </a:p>
        </p:txBody>
      </p:sp>
      <p:pic>
        <p:nvPicPr>
          <p:cNvPr id="5125" name="Imagen 5" descr="logosancayetano">
            <a:extLst>
              <a:ext uri="{FF2B5EF4-FFF2-40B4-BE49-F238E27FC236}">
                <a16:creationId xmlns:a16="http://schemas.microsoft.com/office/drawing/2014/main" id="{AF17780D-BE61-48BD-AED2-7CF769D7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0" y="511700"/>
            <a:ext cx="3535033" cy="77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E026B4-0287-49BF-867B-ED42066D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78" y="1308220"/>
            <a:ext cx="8035925" cy="284693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defTabSz="685800">
              <a:defRPr/>
            </a:pPr>
            <a:r>
              <a:rPr lang="es-CL" altLang="es-CL" sz="6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s-CL" altLang="es-C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Formando hombres y mujeres: dueños de su propio destino</a:t>
            </a:r>
            <a:r>
              <a:rPr lang="es-CL" altLang="es-CL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s-CL" altLang="es-CL" sz="9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869" y="1833394"/>
            <a:ext cx="8229600" cy="2309327"/>
          </a:xfrm>
        </p:spPr>
        <p:txBody>
          <a:bodyPr>
            <a:normAutofit/>
          </a:bodyPr>
          <a:lstStyle/>
          <a:p>
            <a:r>
              <a:rPr lang="es-ES" sz="7200" b="1" dirty="0" err="1">
                <a:latin typeface="AR CHRISTY" panose="02000000000000000000" pitchFamily="2" charset="0"/>
              </a:rPr>
              <a:t>Wh</a:t>
            </a:r>
            <a:r>
              <a:rPr lang="es-ES" sz="7200" b="1" dirty="0">
                <a:latin typeface="AR CHRISTY" panose="02000000000000000000" pitchFamily="2" charset="0"/>
              </a:rPr>
              <a:t>- </a:t>
            </a:r>
            <a:r>
              <a:rPr lang="es-ES" sz="7200" b="1" dirty="0" err="1">
                <a:latin typeface="AR CHRISTY" panose="02000000000000000000" pitchFamily="2" charset="0"/>
              </a:rPr>
              <a:t>Questions</a:t>
            </a:r>
            <a:endParaRPr lang="es-PE" sz="7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35869" y="4142721"/>
            <a:ext cx="8229600" cy="1208314"/>
          </a:xfrm>
        </p:spPr>
        <p:txBody>
          <a:bodyPr/>
          <a:lstStyle/>
          <a:p>
            <a:r>
              <a:rPr lang="es-PE" b="1" dirty="0" err="1">
                <a:latin typeface="Century Gothic" panose="020B0502020202020204" pitchFamily="34" charset="0"/>
              </a:rPr>
              <a:t>Asking</a:t>
            </a:r>
            <a:r>
              <a:rPr lang="es-PE" b="1" dirty="0">
                <a:latin typeface="Century Gothic" panose="020B0502020202020204" pitchFamily="34" charset="0"/>
              </a:rPr>
              <a:t> </a:t>
            </a:r>
            <a:r>
              <a:rPr lang="es-PE" b="1" dirty="0" err="1">
                <a:latin typeface="Century Gothic" panose="020B0502020202020204" pitchFamily="34" charset="0"/>
              </a:rPr>
              <a:t>for</a:t>
            </a:r>
            <a:r>
              <a:rPr lang="es-PE" b="1" dirty="0">
                <a:latin typeface="Century Gothic" panose="020B0502020202020204" pitchFamily="34" charset="0"/>
              </a:rPr>
              <a:t> Personal </a:t>
            </a:r>
            <a:r>
              <a:rPr lang="es-PE" b="1" dirty="0" err="1">
                <a:latin typeface="Century Gothic" panose="020B0502020202020204" pitchFamily="34" charset="0"/>
              </a:rPr>
              <a:t>Information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00172"/>
            <a:ext cx="34385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07" y="2714041"/>
            <a:ext cx="29813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1" y="538376"/>
            <a:ext cx="8032749" cy="841375"/>
          </a:xfrm>
          <a:ln w="28575"/>
        </p:spPr>
        <p:txBody>
          <a:bodyPr>
            <a:normAutofit fontScale="90000"/>
          </a:bodyPr>
          <a:lstStyle/>
          <a:p>
            <a:r>
              <a:rPr lang="en-US" altLang="es-PE" sz="7200" b="1" dirty="0">
                <a:latin typeface="AR CHRISTY" panose="02000000000000000000" pitchFamily="2" charset="0"/>
              </a:rPr>
              <a:t>Function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311" y="1416079"/>
            <a:ext cx="11579128" cy="642898"/>
          </a:xfrm>
        </p:spPr>
        <p:txBody>
          <a:bodyPr>
            <a:noAutofit/>
          </a:bodyPr>
          <a:lstStyle/>
          <a:p>
            <a:pPr marL="0" indent="0"/>
            <a:r>
              <a:rPr lang="en-US" altLang="es-P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</a:t>
            </a:r>
            <a:r>
              <a:rPr lang="en-US" alt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questions ask for </a:t>
            </a:r>
            <a:r>
              <a:rPr lang="en-US" alt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information</a:t>
            </a:r>
            <a:r>
              <a:rPr lang="en-US" alt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They cannot be answered with a </a:t>
            </a:r>
            <a:r>
              <a:rPr lang="en-US" altLang="es-P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yes</a:t>
            </a:r>
            <a:r>
              <a:rPr lang="en-US" alt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or </a:t>
            </a:r>
            <a:r>
              <a:rPr lang="en-US" altLang="es-P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</a:t>
            </a:r>
            <a:r>
              <a:rPr lang="en-US" alt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85604" name="Picture 260" descr="astrona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449" y="3797491"/>
            <a:ext cx="2236094" cy="29762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426" name="Group 82"/>
          <p:cNvGrpSpPr>
            <a:grpSpLocks noChangeAspect="1"/>
          </p:cNvGrpSpPr>
          <p:nvPr/>
        </p:nvGrpSpPr>
        <p:grpSpPr bwMode="auto">
          <a:xfrm flipH="1">
            <a:off x="7379376" y="3935263"/>
            <a:ext cx="1782675" cy="2706954"/>
            <a:chOff x="2832" y="1519"/>
            <a:chExt cx="996" cy="1745"/>
          </a:xfrm>
        </p:grpSpPr>
        <p:sp>
          <p:nvSpPr>
            <p:cNvPr id="185427" name="AutoShape 83"/>
            <p:cNvSpPr>
              <a:spLocks noChangeAspect="1" noChangeArrowheads="1" noTextEdit="1"/>
            </p:cNvSpPr>
            <p:nvPr/>
          </p:nvSpPr>
          <p:spPr bwMode="auto">
            <a:xfrm>
              <a:off x="2832" y="1519"/>
              <a:ext cx="996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28" name="Freeform 84"/>
            <p:cNvSpPr>
              <a:spLocks/>
            </p:cNvSpPr>
            <p:nvPr/>
          </p:nvSpPr>
          <p:spPr bwMode="auto">
            <a:xfrm>
              <a:off x="2832" y="1888"/>
              <a:ext cx="996" cy="997"/>
            </a:xfrm>
            <a:custGeom>
              <a:avLst/>
              <a:gdLst>
                <a:gd name="T0" fmla="*/ 1098 w 1992"/>
                <a:gd name="T1" fmla="*/ 1989 h 1993"/>
                <a:gd name="T2" fmla="*/ 1245 w 1992"/>
                <a:gd name="T3" fmla="*/ 1962 h 1993"/>
                <a:gd name="T4" fmla="*/ 1383 w 1992"/>
                <a:gd name="T5" fmla="*/ 1915 h 1993"/>
                <a:gd name="T6" fmla="*/ 1513 w 1992"/>
                <a:gd name="T7" fmla="*/ 1849 h 1993"/>
                <a:gd name="T8" fmla="*/ 1630 w 1992"/>
                <a:gd name="T9" fmla="*/ 1766 h 1993"/>
                <a:gd name="T10" fmla="*/ 1733 w 1992"/>
                <a:gd name="T11" fmla="*/ 1666 h 1993"/>
                <a:gd name="T12" fmla="*/ 1823 w 1992"/>
                <a:gd name="T13" fmla="*/ 1554 h 1993"/>
                <a:gd name="T14" fmla="*/ 1893 w 1992"/>
                <a:gd name="T15" fmla="*/ 1429 h 1993"/>
                <a:gd name="T16" fmla="*/ 1948 w 1992"/>
                <a:gd name="T17" fmla="*/ 1294 h 1993"/>
                <a:gd name="T18" fmla="*/ 1980 w 1992"/>
                <a:gd name="T19" fmla="*/ 1149 h 1993"/>
                <a:gd name="T20" fmla="*/ 1992 w 1992"/>
                <a:gd name="T21" fmla="*/ 997 h 1993"/>
                <a:gd name="T22" fmla="*/ 1980 w 1992"/>
                <a:gd name="T23" fmla="*/ 846 h 1993"/>
                <a:gd name="T24" fmla="*/ 1948 w 1992"/>
                <a:gd name="T25" fmla="*/ 701 h 1993"/>
                <a:gd name="T26" fmla="*/ 1893 w 1992"/>
                <a:gd name="T27" fmla="*/ 566 h 1993"/>
                <a:gd name="T28" fmla="*/ 1823 w 1992"/>
                <a:gd name="T29" fmla="*/ 441 h 1993"/>
                <a:gd name="T30" fmla="*/ 1733 w 1992"/>
                <a:gd name="T31" fmla="*/ 327 h 1993"/>
                <a:gd name="T32" fmla="*/ 1630 w 1992"/>
                <a:gd name="T33" fmla="*/ 228 h 1993"/>
                <a:gd name="T34" fmla="*/ 1513 w 1992"/>
                <a:gd name="T35" fmla="*/ 144 h 1993"/>
                <a:gd name="T36" fmla="*/ 1383 w 1992"/>
                <a:gd name="T37" fmla="*/ 80 h 1993"/>
                <a:gd name="T38" fmla="*/ 1245 w 1992"/>
                <a:gd name="T39" fmla="*/ 32 h 1993"/>
                <a:gd name="T40" fmla="*/ 1098 w 1992"/>
                <a:gd name="T41" fmla="*/ 6 h 1993"/>
                <a:gd name="T42" fmla="*/ 944 w 1992"/>
                <a:gd name="T43" fmla="*/ 2 h 1993"/>
                <a:gd name="T44" fmla="*/ 796 w 1992"/>
                <a:gd name="T45" fmla="*/ 21 h 1993"/>
                <a:gd name="T46" fmla="*/ 654 w 1992"/>
                <a:gd name="T47" fmla="*/ 60 h 1993"/>
                <a:gd name="T48" fmla="*/ 522 w 1992"/>
                <a:gd name="T49" fmla="*/ 121 h 1993"/>
                <a:gd name="T50" fmla="*/ 401 w 1992"/>
                <a:gd name="T51" fmla="*/ 199 h 1993"/>
                <a:gd name="T52" fmla="*/ 292 w 1992"/>
                <a:gd name="T53" fmla="*/ 292 h 1993"/>
                <a:gd name="T54" fmla="*/ 197 w 1992"/>
                <a:gd name="T55" fmla="*/ 401 h 1993"/>
                <a:gd name="T56" fmla="*/ 121 w 1992"/>
                <a:gd name="T57" fmla="*/ 522 h 1993"/>
                <a:gd name="T58" fmla="*/ 60 w 1992"/>
                <a:gd name="T59" fmla="*/ 654 h 1993"/>
                <a:gd name="T60" fmla="*/ 21 w 1992"/>
                <a:gd name="T61" fmla="*/ 796 h 1993"/>
                <a:gd name="T62" fmla="*/ 1 w 1992"/>
                <a:gd name="T63" fmla="*/ 946 h 1993"/>
                <a:gd name="T64" fmla="*/ 4 w 1992"/>
                <a:gd name="T65" fmla="*/ 1099 h 1993"/>
                <a:gd name="T66" fmla="*/ 31 w 1992"/>
                <a:gd name="T67" fmla="*/ 1246 h 1993"/>
                <a:gd name="T68" fmla="*/ 78 w 1992"/>
                <a:gd name="T69" fmla="*/ 1385 h 1993"/>
                <a:gd name="T70" fmla="*/ 144 w 1992"/>
                <a:gd name="T71" fmla="*/ 1513 h 1993"/>
                <a:gd name="T72" fmla="*/ 227 w 1992"/>
                <a:gd name="T73" fmla="*/ 1631 h 1993"/>
                <a:gd name="T74" fmla="*/ 326 w 1992"/>
                <a:gd name="T75" fmla="*/ 1734 h 1993"/>
                <a:gd name="T76" fmla="*/ 439 w 1992"/>
                <a:gd name="T77" fmla="*/ 1824 h 1993"/>
                <a:gd name="T78" fmla="*/ 564 w 1992"/>
                <a:gd name="T79" fmla="*/ 1895 h 1993"/>
                <a:gd name="T80" fmla="*/ 700 w 1992"/>
                <a:gd name="T81" fmla="*/ 1949 h 1993"/>
                <a:gd name="T82" fmla="*/ 844 w 1992"/>
                <a:gd name="T83" fmla="*/ 1982 h 1993"/>
                <a:gd name="T84" fmla="*/ 996 w 1992"/>
                <a:gd name="T8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1993">
                  <a:moveTo>
                    <a:pt x="996" y="1993"/>
                  </a:moveTo>
                  <a:lnTo>
                    <a:pt x="1048" y="1992"/>
                  </a:lnTo>
                  <a:lnTo>
                    <a:pt x="1098" y="1989"/>
                  </a:lnTo>
                  <a:lnTo>
                    <a:pt x="1148" y="1982"/>
                  </a:lnTo>
                  <a:lnTo>
                    <a:pt x="1196" y="1973"/>
                  </a:lnTo>
                  <a:lnTo>
                    <a:pt x="1245" y="1962"/>
                  </a:lnTo>
                  <a:lnTo>
                    <a:pt x="1292" y="1949"/>
                  </a:lnTo>
                  <a:lnTo>
                    <a:pt x="1338" y="1933"/>
                  </a:lnTo>
                  <a:lnTo>
                    <a:pt x="1383" y="1915"/>
                  </a:lnTo>
                  <a:lnTo>
                    <a:pt x="1428" y="1895"/>
                  </a:lnTo>
                  <a:lnTo>
                    <a:pt x="1470" y="1873"/>
                  </a:lnTo>
                  <a:lnTo>
                    <a:pt x="1513" y="1849"/>
                  </a:lnTo>
                  <a:lnTo>
                    <a:pt x="1553" y="1824"/>
                  </a:lnTo>
                  <a:lnTo>
                    <a:pt x="1591" y="1796"/>
                  </a:lnTo>
                  <a:lnTo>
                    <a:pt x="1630" y="1766"/>
                  </a:lnTo>
                  <a:lnTo>
                    <a:pt x="1666" y="1734"/>
                  </a:lnTo>
                  <a:lnTo>
                    <a:pt x="1700" y="1702"/>
                  </a:lnTo>
                  <a:lnTo>
                    <a:pt x="1733" y="1666"/>
                  </a:lnTo>
                  <a:lnTo>
                    <a:pt x="1765" y="1631"/>
                  </a:lnTo>
                  <a:lnTo>
                    <a:pt x="1795" y="1593"/>
                  </a:lnTo>
                  <a:lnTo>
                    <a:pt x="1823" y="1554"/>
                  </a:lnTo>
                  <a:lnTo>
                    <a:pt x="1848" y="1513"/>
                  </a:lnTo>
                  <a:lnTo>
                    <a:pt x="1871" y="1472"/>
                  </a:lnTo>
                  <a:lnTo>
                    <a:pt x="1893" y="1429"/>
                  </a:lnTo>
                  <a:lnTo>
                    <a:pt x="1914" y="1385"/>
                  </a:lnTo>
                  <a:lnTo>
                    <a:pt x="1932" y="1339"/>
                  </a:lnTo>
                  <a:lnTo>
                    <a:pt x="1948" y="1294"/>
                  </a:lnTo>
                  <a:lnTo>
                    <a:pt x="1961" y="1246"/>
                  </a:lnTo>
                  <a:lnTo>
                    <a:pt x="1971" y="1198"/>
                  </a:lnTo>
                  <a:lnTo>
                    <a:pt x="1980" y="1149"/>
                  </a:lnTo>
                  <a:lnTo>
                    <a:pt x="1988" y="1099"/>
                  </a:lnTo>
                  <a:lnTo>
                    <a:pt x="1991" y="1049"/>
                  </a:lnTo>
                  <a:lnTo>
                    <a:pt x="1992" y="997"/>
                  </a:lnTo>
                  <a:lnTo>
                    <a:pt x="1991" y="946"/>
                  </a:lnTo>
                  <a:lnTo>
                    <a:pt x="1988" y="896"/>
                  </a:lnTo>
                  <a:lnTo>
                    <a:pt x="1980" y="846"/>
                  </a:lnTo>
                  <a:lnTo>
                    <a:pt x="1971" y="796"/>
                  </a:lnTo>
                  <a:lnTo>
                    <a:pt x="1961" y="748"/>
                  </a:lnTo>
                  <a:lnTo>
                    <a:pt x="1948" y="701"/>
                  </a:lnTo>
                  <a:lnTo>
                    <a:pt x="1932" y="654"/>
                  </a:lnTo>
                  <a:lnTo>
                    <a:pt x="1914" y="609"/>
                  </a:lnTo>
                  <a:lnTo>
                    <a:pt x="1893" y="566"/>
                  </a:lnTo>
                  <a:lnTo>
                    <a:pt x="1871" y="522"/>
                  </a:lnTo>
                  <a:lnTo>
                    <a:pt x="1848" y="480"/>
                  </a:lnTo>
                  <a:lnTo>
                    <a:pt x="1823" y="441"/>
                  </a:lnTo>
                  <a:lnTo>
                    <a:pt x="1795" y="401"/>
                  </a:lnTo>
                  <a:lnTo>
                    <a:pt x="1765" y="364"/>
                  </a:lnTo>
                  <a:lnTo>
                    <a:pt x="1733" y="327"/>
                  </a:lnTo>
                  <a:lnTo>
                    <a:pt x="1700" y="292"/>
                  </a:lnTo>
                  <a:lnTo>
                    <a:pt x="1666" y="259"/>
                  </a:lnTo>
                  <a:lnTo>
                    <a:pt x="1630" y="228"/>
                  </a:lnTo>
                  <a:lnTo>
                    <a:pt x="1591" y="199"/>
                  </a:lnTo>
                  <a:lnTo>
                    <a:pt x="1553" y="171"/>
                  </a:lnTo>
                  <a:lnTo>
                    <a:pt x="1513" y="144"/>
                  </a:lnTo>
                  <a:lnTo>
                    <a:pt x="1470" y="121"/>
                  </a:lnTo>
                  <a:lnTo>
                    <a:pt x="1428" y="99"/>
                  </a:lnTo>
                  <a:lnTo>
                    <a:pt x="1383" y="80"/>
                  </a:lnTo>
                  <a:lnTo>
                    <a:pt x="1338" y="60"/>
                  </a:lnTo>
                  <a:lnTo>
                    <a:pt x="1292" y="46"/>
                  </a:lnTo>
                  <a:lnTo>
                    <a:pt x="1245" y="32"/>
                  </a:lnTo>
                  <a:lnTo>
                    <a:pt x="1196" y="21"/>
                  </a:lnTo>
                  <a:lnTo>
                    <a:pt x="1148" y="12"/>
                  </a:lnTo>
                  <a:lnTo>
                    <a:pt x="1098" y="6"/>
                  </a:lnTo>
                  <a:lnTo>
                    <a:pt x="1048" y="2"/>
                  </a:lnTo>
                  <a:lnTo>
                    <a:pt x="996" y="0"/>
                  </a:lnTo>
                  <a:lnTo>
                    <a:pt x="944" y="2"/>
                  </a:lnTo>
                  <a:lnTo>
                    <a:pt x="894" y="6"/>
                  </a:lnTo>
                  <a:lnTo>
                    <a:pt x="844" y="12"/>
                  </a:lnTo>
                  <a:lnTo>
                    <a:pt x="796" y="21"/>
                  </a:lnTo>
                  <a:lnTo>
                    <a:pt x="747" y="32"/>
                  </a:lnTo>
                  <a:lnTo>
                    <a:pt x="700" y="46"/>
                  </a:lnTo>
                  <a:lnTo>
                    <a:pt x="654" y="60"/>
                  </a:lnTo>
                  <a:lnTo>
                    <a:pt x="609" y="80"/>
                  </a:lnTo>
                  <a:lnTo>
                    <a:pt x="564" y="99"/>
                  </a:lnTo>
                  <a:lnTo>
                    <a:pt x="522" y="121"/>
                  </a:lnTo>
                  <a:lnTo>
                    <a:pt x="479" y="144"/>
                  </a:lnTo>
                  <a:lnTo>
                    <a:pt x="439" y="171"/>
                  </a:lnTo>
                  <a:lnTo>
                    <a:pt x="401" y="199"/>
                  </a:lnTo>
                  <a:lnTo>
                    <a:pt x="362" y="228"/>
                  </a:lnTo>
                  <a:lnTo>
                    <a:pt x="326" y="259"/>
                  </a:lnTo>
                  <a:lnTo>
                    <a:pt x="292" y="292"/>
                  </a:lnTo>
                  <a:lnTo>
                    <a:pt x="259" y="327"/>
                  </a:lnTo>
                  <a:lnTo>
                    <a:pt x="227" y="364"/>
                  </a:lnTo>
                  <a:lnTo>
                    <a:pt x="197" y="401"/>
                  </a:lnTo>
                  <a:lnTo>
                    <a:pt x="169" y="441"/>
                  </a:lnTo>
                  <a:lnTo>
                    <a:pt x="144" y="480"/>
                  </a:lnTo>
                  <a:lnTo>
                    <a:pt x="121" y="522"/>
                  </a:lnTo>
                  <a:lnTo>
                    <a:pt x="99" y="566"/>
                  </a:lnTo>
                  <a:lnTo>
                    <a:pt x="78" y="609"/>
                  </a:lnTo>
                  <a:lnTo>
                    <a:pt x="60" y="654"/>
                  </a:lnTo>
                  <a:lnTo>
                    <a:pt x="44" y="701"/>
                  </a:lnTo>
                  <a:lnTo>
                    <a:pt x="31" y="748"/>
                  </a:lnTo>
                  <a:lnTo>
                    <a:pt x="21" y="796"/>
                  </a:lnTo>
                  <a:lnTo>
                    <a:pt x="12" y="846"/>
                  </a:lnTo>
                  <a:lnTo>
                    <a:pt x="4" y="896"/>
                  </a:lnTo>
                  <a:lnTo>
                    <a:pt x="1" y="946"/>
                  </a:lnTo>
                  <a:lnTo>
                    <a:pt x="0" y="997"/>
                  </a:lnTo>
                  <a:lnTo>
                    <a:pt x="1" y="1049"/>
                  </a:lnTo>
                  <a:lnTo>
                    <a:pt x="4" y="1099"/>
                  </a:lnTo>
                  <a:lnTo>
                    <a:pt x="12" y="1149"/>
                  </a:lnTo>
                  <a:lnTo>
                    <a:pt x="21" y="1198"/>
                  </a:lnTo>
                  <a:lnTo>
                    <a:pt x="31" y="1246"/>
                  </a:lnTo>
                  <a:lnTo>
                    <a:pt x="44" y="1294"/>
                  </a:lnTo>
                  <a:lnTo>
                    <a:pt x="60" y="1339"/>
                  </a:lnTo>
                  <a:lnTo>
                    <a:pt x="78" y="1385"/>
                  </a:lnTo>
                  <a:lnTo>
                    <a:pt x="99" y="1429"/>
                  </a:lnTo>
                  <a:lnTo>
                    <a:pt x="121" y="1472"/>
                  </a:lnTo>
                  <a:lnTo>
                    <a:pt x="144" y="1513"/>
                  </a:lnTo>
                  <a:lnTo>
                    <a:pt x="169" y="1554"/>
                  </a:lnTo>
                  <a:lnTo>
                    <a:pt x="197" y="1593"/>
                  </a:lnTo>
                  <a:lnTo>
                    <a:pt x="227" y="1631"/>
                  </a:lnTo>
                  <a:lnTo>
                    <a:pt x="259" y="1666"/>
                  </a:lnTo>
                  <a:lnTo>
                    <a:pt x="292" y="1702"/>
                  </a:lnTo>
                  <a:lnTo>
                    <a:pt x="326" y="1734"/>
                  </a:lnTo>
                  <a:lnTo>
                    <a:pt x="362" y="1766"/>
                  </a:lnTo>
                  <a:lnTo>
                    <a:pt x="401" y="1796"/>
                  </a:lnTo>
                  <a:lnTo>
                    <a:pt x="439" y="1824"/>
                  </a:lnTo>
                  <a:lnTo>
                    <a:pt x="479" y="1849"/>
                  </a:lnTo>
                  <a:lnTo>
                    <a:pt x="522" y="1873"/>
                  </a:lnTo>
                  <a:lnTo>
                    <a:pt x="564" y="1895"/>
                  </a:lnTo>
                  <a:lnTo>
                    <a:pt x="609" y="1915"/>
                  </a:lnTo>
                  <a:lnTo>
                    <a:pt x="654" y="1933"/>
                  </a:lnTo>
                  <a:lnTo>
                    <a:pt x="700" y="1949"/>
                  </a:lnTo>
                  <a:lnTo>
                    <a:pt x="747" y="1962"/>
                  </a:lnTo>
                  <a:lnTo>
                    <a:pt x="796" y="1973"/>
                  </a:lnTo>
                  <a:lnTo>
                    <a:pt x="844" y="1982"/>
                  </a:lnTo>
                  <a:lnTo>
                    <a:pt x="894" y="1989"/>
                  </a:lnTo>
                  <a:lnTo>
                    <a:pt x="944" y="1992"/>
                  </a:lnTo>
                  <a:lnTo>
                    <a:pt x="996" y="199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FB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29" name="Freeform 85"/>
            <p:cNvSpPr>
              <a:spLocks/>
            </p:cNvSpPr>
            <p:nvPr/>
          </p:nvSpPr>
          <p:spPr bwMode="auto">
            <a:xfrm>
              <a:off x="3002" y="1520"/>
              <a:ext cx="697" cy="1739"/>
            </a:xfrm>
            <a:custGeom>
              <a:avLst/>
              <a:gdLst>
                <a:gd name="T0" fmla="*/ 814 w 1394"/>
                <a:gd name="T1" fmla="*/ 19 h 3477"/>
                <a:gd name="T2" fmla="*/ 896 w 1394"/>
                <a:gd name="T3" fmla="*/ 63 h 3477"/>
                <a:gd name="T4" fmla="*/ 958 w 1394"/>
                <a:gd name="T5" fmla="*/ 202 h 3477"/>
                <a:gd name="T6" fmla="*/ 1011 w 1394"/>
                <a:gd name="T7" fmla="*/ 240 h 3477"/>
                <a:gd name="T8" fmla="*/ 1052 w 1394"/>
                <a:gd name="T9" fmla="*/ 233 h 3477"/>
                <a:gd name="T10" fmla="*/ 1021 w 1394"/>
                <a:gd name="T11" fmla="*/ 393 h 3477"/>
                <a:gd name="T12" fmla="*/ 948 w 1394"/>
                <a:gd name="T13" fmla="*/ 477 h 3477"/>
                <a:gd name="T14" fmla="*/ 898 w 1394"/>
                <a:gd name="T15" fmla="*/ 628 h 3477"/>
                <a:gd name="T16" fmla="*/ 917 w 1394"/>
                <a:gd name="T17" fmla="*/ 682 h 3477"/>
                <a:gd name="T18" fmla="*/ 1008 w 1394"/>
                <a:gd name="T19" fmla="*/ 754 h 3477"/>
                <a:gd name="T20" fmla="*/ 1035 w 1394"/>
                <a:gd name="T21" fmla="*/ 798 h 3477"/>
                <a:gd name="T22" fmla="*/ 1086 w 1394"/>
                <a:gd name="T23" fmla="*/ 950 h 3477"/>
                <a:gd name="T24" fmla="*/ 1117 w 1394"/>
                <a:gd name="T25" fmla="*/ 1086 h 3477"/>
                <a:gd name="T26" fmla="*/ 1163 w 1394"/>
                <a:gd name="T27" fmla="*/ 1164 h 3477"/>
                <a:gd name="T28" fmla="*/ 1282 w 1394"/>
                <a:gd name="T29" fmla="*/ 1170 h 3477"/>
                <a:gd name="T30" fmla="*/ 1338 w 1394"/>
                <a:gd name="T31" fmla="*/ 1217 h 3477"/>
                <a:gd name="T32" fmla="*/ 1381 w 1394"/>
                <a:gd name="T33" fmla="*/ 1289 h 3477"/>
                <a:gd name="T34" fmla="*/ 1394 w 1394"/>
                <a:gd name="T35" fmla="*/ 1358 h 3477"/>
                <a:gd name="T36" fmla="*/ 1382 w 1394"/>
                <a:gd name="T37" fmla="*/ 1475 h 3477"/>
                <a:gd name="T38" fmla="*/ 1379 w 1394"/>
                <a:gd name="T39" fmla="*/ 1609 h 3477"/>
                <a:gd name="T40" fmla="*/ 1319 w 1394"/>
                <a:gd name="T41" fmla="*/ 1743 h 3477"/>
                <a:gd name="T42" fmla="*/ 1282 w 1394"/>
                <a:gd name="T43" fmla="*/ 1788 h 3477"/>
                <a:gd name="T44" fmla="*/ 1210 w 1394"/>
                <a:gd name="T45" fmla="*/ 1869 h 3477"/>
                <a:gd name="T46" fmla="*/ 1073 w 1394"/>
                <a:gd name="T47" fmla="*/ 1880 h 3477"/>
                <a:gd name="T48" fmla="*/ 965 w 1394"/>
                <a:gd name="T49" fmla="*/ 1897 h 3477"/>
                <a:gd name="T50" fmla="*/ 974 w 1394"/>
                <a:gd name="T51" fmla="*/ 2085 h 3477"/>
                <a:gd name="T52" fmla="*/ 1013 w 1394"/>
                <a:gd name="T53" fmla="*/ 2297 h 3477"/>
                <a:gd name="T54" fmla="*/ 996 w 1394"/>
                <a:gd name="T55" fmla="*/ 2488 h 3477"/>
                <a:gd name="T56" fmla="*/ 933 w 1394"/>
                <a:gd name="T57" fmla="*/ 2899 h 3477"/>
                <a:gd name="T58" fmla="*/ 886 w 1394"/>
                <a:gd name="T59" fmla="*/ 3179 h 3477"/>
                <a:gd name="T60" fmla="*/ 1035 w 1394"/>
                <a:gd name="T61" fmla="*/ 3282 h 3477"/>
                <a:gd name="T62" fmla="*/ 1077 w 1394"/>
                <a:gd name="T63" fmla="*/ 3396 h 3477"/>
                <a:gd name="T64" fmla="*/ 1033 w 1394"/>
                <a:gd name="T65" fmla="*/ 3430 h 3477"/>
                <a:gd name="T66" fmla="*/ 786 w 1394"/>
                <a:gd name="T67" fmla="*/ 3469 h 3477"/>
                <a:gd name="T68" fmla="*/ 479 w 1394"/>
                <a:gd name="T69" fmla="*/ 3459 h 3477"/>
                <a:gd name="T70" fmla="*/ 431 w 1394"/>
                <a:gd name="T71" fmla="*/ 3410 h 3477"/>
                <a:gd name="T72" fmla="*/ 354 w 1394"/>
                <a:gd name="T73" fmla="*/ 3369 h 3477"/>
                <a:gd name="T74" fmla="*/ 179 w 1394"/>
                <a:gd name="T75" fmla="*/ 3325 h 3477"/>
                <a:gd name="T76" fmla="*/ 152 w 1394"/>
                <a:gd name="T77" fmla="*/ 3186 h 3477"/>
                <a:gd name="T78" fmla="*/ 193 w 1394"/>
                <a:gd name="T79" fmla="*/ 2867 h 3477"/>
                <a:gd name="T80" fmla="*/ 270 w 1394"/>
                <a:gd name="T81" fmla="*/ 2516 h 3477"/>
                <a:gd name="T82" fmla="*/ 345 w 1394"/>
                <a:gd name="T83" fmla="*/ 2196 h 3477"/>
                <a:gd name="T84" fmla="*/ 327 w 1394"/>
                <a:gd name="T85" fmla="*/ 2046 h 3477"/>
                <a:gd name="T86" fmla="*/ 348 w 1394"/>
                <a:gd name="T87" fmla="*/ 1865 h 3477"/>
                <a:gd name="T88" fmla="*/ 352 w 1394"/>
                <a:gd name="T89" fmla="*/ 1734 h 3477"/>
                <a:gd name="T90" fmla="*/ 108 w 1394"/>
                <a:gd name="T91" fmla="*/ 1696 h 3477"/>
                <a:gd name="T92" fmla="*/ 77 w 1394"/>
                <a:gd name="T93" fmla="*/ 1673 h 3477"/>
                <a:gd name="T94" fmla="*/ 64 w 1394"/>
                <a:gd name="T95" fmla="*/ 1631 h 3477"/>
                <a:gd name="T96" fmla="*/ 24 w 1394"/>
                <a:gd name="T97" fmla="*/ 1458 h 3477"/>
                <a:gd name="T98" fmla="*/ 3 w 1394"/>
                <a:gd name="T99" fmla="*/ 1304 h 3477"/>
                <a:gd name="T100" fmla="*/ 2 w 1394"/>
                <a:gd name="T101" fmla="*/ 1134 h 3477"/>
                <a:gd name="T102" fmla="*/ 11 w 1394"/>
                <a:gd name="T103" fmla="*/ 997 h 3477"/>
                <a:gd name="T104" fmla="*/ 33 w 1394"/>
                <a:gd name="T105" fmla="*/ 909 h 3477"/>
                <a:gd name="T106" fmla="*/ 40 w 1394"/>
                <a:gd name="T107" fmla="*/ 809 h 3477"/>
                <a:gd name="T108" fmla="*/ 45 w 1394"/>
                <a:gd name="T109" fmla="*/ 486 h 3477"/>
                <a:gd name="T110" fmla="*/ 80 w 1394"/>
                <a:gd name="T111" fmla="*/ 411 h 3477"/>
                <a:gd name="T112" fmla="*/ 245 w 1394"/>
                <a:gd name="T113" fmla="*/ 358 h 3477"/>
                <a:gd name="T114" fmla="*/ 386 w 1394"/>
                <a:gd name="T115" fmla="*/ 351 h 3477"/>
                <a:gd name="T116" fmla="*/ 391 w 1394"/>
                <a:gd name="T117" fmla="*/ 264 h 3477"/>
                <a:gd name="T118" fmla="*/ 509 w 1394"/>
                <a:gd name="T119" fmla="*/ 75 h 3477"/>
                <a:gd name="T120" fmla="*/ 616 w 1394"/>
                <a:gd name="T121" fmla="*/ 15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4" h="3477">
                  <a:moveTo>
                    <a:pt x="805" y="6"/>
                  </a:moveTo>
                  <a:lnTo>
                    <a:pt x="805" y="6"/>
                  </a:lnTo>
                  <a:lnTo>
                    <a:pt x="806" y="7"/>
                  </a:lnTo>
                  <a:lnTo>
                    <a:pt x="808" y="9"/>
                  </a:lnTo>
                  <a:lnTo>
                    <a:pt x="808" y="10"/>
                  </a:lnTo>
                  <a:lnTo>
                    <a:pt x="808" y="12"/>
                  </a:lnTo>
                  <a:lnTo>
                    <a:pt x="809" y="13"/>
                  </a:lnTo>
                  <a:lnTo>
                    <a:pt x="809" y="13"/>
                  </a:lnTo>
                  <a:lnTo>
                    <a:pt x="809" y="15"/>
                  </a:lnTo>
                  <a:lnTo>
                    <a:pt x="811" y="18"/>
                  </a:lnTo>
                  <a:lnTo>
                    <a:pt x="814" y="19"/>
                  </a:lnTo>
                  <a:lnTo>
                    <a:pt x="818" y="19"/>
                  </a:lnTo>
                  <a:lnTo>
                    <a:pt x="821" y="21"/>
                  </a:lnTo>
                  <a:lnTo>
                    <a:pt x="825" y="21"/>
                  </a:lnTo>
                  <a:lnTo>
                    <a:pt x="828" y="21"/>
                  </a:lnTo>
                  <a:lnTo>
                    <a:pt x="831" y="22"/>
                  </a:lnTo>
                  <a:lnTo>
                    <a:pt x="834" y="25"/>
                  </a:lnTo>
                  <a:lnTo>
                    <a:pt x="848" y="29"/>
                  </a:lnTo>
                  <a:lnTo>
                    <a:pt x="861" y="37"/>
                  </a:lnTo>
                  <a:lnTo>
                    <a:pt x="874" y="44"/>
                  </a:lnTo>
                  <a:lnTo>
                    <a:pt x="886" y="53"/>
                  </a:lnTo>
                  <a:lnTo>
                    <a:pt x="896" y="63"/>
                  </a:lnTo>
                  <a:lnTo>
                    <a:pt x="905" y="75"/>
                  </a:lnTo>
                  <a:lnTo>
                    <a:pt x="911" y="87"/>
                  </a:lnTo>
                  <a:lnTo>
                    <a:pt x="917" y="102"/>
                  </a:lnTo>
                  <a:lnTo>
                    <a:pt x="924" y="112"/>
                  </a:lnTo>
                  <a:lnTo>
                    <a:pt x="930" y="124"/>
                  </a:lnTo>
                  <a:lnTo>
                    <a:pt x="936" y="137"/>
                  </a:lnTo>
                  <a:lnTo>
                    <a:pt x="940" y="150"/>
                  </a:lnTo>
                  <a:lnTo>
                    <a:pt x="945" y="162"/>
                  </a:lnTo>
                  <a:lnTo>
                    <a:pt x="948" y="175"/>
                  </a:lnTo>
                  <a:lnTo>
                    <a:pt x="952" y="189"/>
                  </a:lnTo>
                  <a:lnTo>
                    <a:pt x="958" y="202"/>
                  </a:lnTo>
                  <a:lnTo>
                    <a:pt x="965" y="206"/>
                  </a:lnTo>
                  <a:lnTo>
                    <a:pt x="970" y="212"/>
                  </a:lnTo>
                  <a:lnTo>
                    <a:pt x="976" y="219"/>
                  </a:lnTo>
                  <a:lnTo>
                    <a:pt x="980" y="227"/>
                  </a:lnTo>
                  <a:lnTo>
                    <a:pt x="985" y="234"/>
                  </a:lnTo>
                  <a:lnTo>
                    <a:pt x="990" y="239"/>
                  </a:lnTo>
                  <a:lnTo>
                    <a:pt x="993" y="240"/>
                  </a:lnTo>
                  <a:lnTo>
                    <a:pt x="998" y="242"/>
                  </a:lnTo>
                  <a:lnTo>
                    <a:pt x="1002" y="242"/>
                  </a:lnTo>
                  <a:lnTo>
                    <a:pt x="1007" y="240"/>
                  </a:lnTo>
                  <a:lnTo>
                    <a:pt x="1011" y="240"/>
                  </a:lnTo>
                  <a:lnTo>
                    <a:pt x="1016" y="240"/>
                  </a:lnTo>
                  <a:lnTo>
                    <a:pt x="1021" y="239"/>
                  </a:lnTo>
                  <a:lnTo>
                    <a:pt x="1026" y="239"/>
                  </a:lnTo>
                  <a:lnTo>
                    <a:pt x="1032" y="239"/>
                  </a:lnTo>
                  <a:lnTo>
                    <a:pt x="1036" y="237"/>
                  </a:lnTo>
                  <a:lnTo>
                    <a:pt x="1039" y="234"/>
                  </a:lnTo>
                  <a:lnTo>
                    <a:pt x="1042" y="231"/>
                  </a:lnTo>
                  <a:lnTo>
                    <a:pt x="1045" y="231"/>
                  </a:lnTo>
                  <a:lnTo>
                    <a:pt x="1046" y="231"/>
                  </a:lnTo>
                  <a:lnTo>
                    <a:pt x="1049" y="233"/>
                  </a:lnTo>
                  <a:lnTo>
                    <a:pt x="1052" y="233"/>
                  </a:lnTo>
                  <a:lnTo>
                    <a:pt x="1054" y="234"/>
                  </a:lnTo>
                  <a:lnTo>
                    <a:pt x="1055" y="236"/>
                  </a:lnTo>
                  <a:lnTo>
                    <a:pt x="1057" y="237"/>
                  </a:lnTo>
                  <a:lnTo>
                    <a:pt x="1057" y="240"/>
                  </a:lnTo>
                  <a:lnTo>
                    <a:pt x="1052" y="264"/>
                  </a:lnTo>
                  <a:lnTo>
                    <a:pt x="1048" y="289"/>
                  </a:lnTo>
                  <a:lnTo>
                    <a:pt x="1045" y="312"/>
                  </a:lnTo>
                  <a:lnTo>
                    <a:pt x="1041" y="336"/>
                  </a:lnTo>
                  <a:lnTo>
                    <a:pt x="1035" y="359"/>
                  </a:lnTo>
                  <a:lnTo>
                    <a:pt x="1027" y="382"/>
                  </a:lnTo>
                  <a:lnTo>
                    <a:pt x="1021" y="393"/>
                  </a:lnTo>
                  <a:lnTo>
                    <a:pt x="1016" y="404"/>
                  </a:lnTo>
                  <a:lnTo>
                    <a:pt x="1008" y="414"/>
                  </a:lnTo>
                  <a:lnTo>
                    <a:pt x="1001" y="424"/>
                  </a:lnTo>
                  <a:lnTo>
                    <a:pt x="995" y="432"/>
                  </a:lnTo>
                  <a:lnTo>
                    <a:pt x="988" y="437"/>
                  </a:lnTo>
                  <a:lnTo>
                    <a:pt x="980" y="443"/>
                  </a:lnTo>
                  <a:lnTo>
                    <a:pt x="973" y="449"/>
                  </a:lnTo>
                  <a:lnTo>
                    <a:pt x="965" y="455"/>
                  </a:lnTo>
                  <a:lnTo>
                    <a:pt x="958" y="461"/>
                  </a:lnTo>
                  <a:lnTo>
                    <a:pt x="952" y="468"/>
                  </a:lnTo>
                  <a:lnTo>
                    <a:pt x="948" y="477"/>
                  </a:lnTo>
                  <a:lnTo>
                    <a:pt x="951" y="488"/>
                  </a:lnTo>
                  <a:lnTo>
                    <a:pt x="952" y="496"/>
                  </a:lnTo>
                  <a:lnTo>
                    <a:pt x="952" y="507"/>
                  </a:lnTo>
                  <a:lnTo>
                    <a:pt x="951" y="516"/>
                  </a:lnTo>
                  <a:lnTo>
                    <a:pt x="946" y="533"/>
                  </a:lnTo>
                  <a:lnTo>
                    <a:pt x="939" y="551"/>
                  </a:lnTo>
                  <a:lnTo>
                    <a:pt x="930" y="569"/>
                  </a:lnTo>
                  <a:lnTo>
                    <a:pt x="920" y="585"/>
                  </a:lnTo>
                  <a:lnTo>
                    <a:pt x="909" y="602"/>
                  </a:lnTo>
                  <a:lnTo>
                    <a:pt x="902" y="620"/>
                  </a:lnTo>
                  <a:lnTo>
                    <a:pt x="898" y="628"/>
                  </a:lnTo>
                  <a:lnTo>
                    <a:pt x="895" y="635"/>
                  </a:lnTo>
                  <a:lnTo>
                    <a:pt x="892" y="642"/>
                  </a:lnTo>
                  <a:lnTo>
                    <a:pt x="887" y="650"/>
                  </a:lnTo>
                  <a:lnTo>
                    <a:pt x="884" y="657"/>
                  </a:lnTo>
                  <a:lnTo>
                    <a:pt x="881" y="664"/>
                  </a:lnTo>
                  <a:lnTo>
                    <a:pt x="877" y="672"/>
                  </a:lnTo>
                  <a:lnTo>
                    <a:pt x="873" y="678"/>
                  </a:lnTo>
                  <a:lnTo>
                    <a:pt x="877" y="682"/>
                  </a:lnTo>
                  <a:lnTo>
                    <a:pt x="890" y="681"/>
                  </a:lnTo>
                  <a:lnTo>
                    <a:pt x="904" y="681"/>
                  </a:lnTo>
                  <a:lnTo>
                    <a:pt x="917" y="682"/>
                  </a:lnTo>
                  <a:lnTo>
                    <a:pt x="930" y="685"/>
                  </a:lnTo>
                  <a:lnTo>
                    <a:pt x="943" y="689"/>
                  </a:lnTo>
                  <a:lnTo>
                    <a:pt x="955" y="695"/>
                  </a:lnTo>
                  <a:lnTo>
                    <a:pt x="967" y="703"/>
                  </a:lnTo>
                  <a:lnTo>
                    <a:pt x="977" y="710"/>
                  </a:lnTo>
                  <a:lnTo>
                    <a:pt x="983" y="717"/>
                  </a:lnTo>
                  <a:lnTo>
                    <a:pt x="989" y="725"/>
                  </a:lnTo>
                  <a:lnTo>
                    <a:pt x="995" y="732"/>
                  </a:lnTo>
                  <a:lnTo>
                    <a:pt x="999" y="739"/>
                  </a:lnTo>
                  <a:lnTo>
                    <a:pt x="1004" y="747"/>
                  </a:lnTo>
                  <a:lnTo>
                    <a:pt x="1008" y="754"/>
                  </a:lnTo>
                  <a:lnTo>
                    <a:pt x="1013" y="762"/>
                  </a:lnTo>
                  <a:lnTo>
                    <a:pt x="1017" y="770"/>
                  </a:lnTo>
                  <a:lnTo>
                    <a:pt x="1020" y="769"/>
                  </a:lnTo>
                  <a:lnTo>
                    <a:pt x="1021" y="770"/>
                  </a:lnTo>
                  <a:lnTo>
                    <a:pt x="1023" y="772"/>
                  </a:lnTo>
                  <a:lnTo>
                    <a:pt x="1024" y="773"/>
                  </a:lnTo>
                  <a:lnTo>
                    <a:pt x="1024" y="776"/>
                  </a:lnTo>
                  <a:lnTo>
                    <a:pt x="1026" y="778"/>
                  </a:lnTo>
                  <a:lnTo>
                    <a:pt x="1026" y="781"/>
                  </a:lnTo>
                  <a:lnTo>
                    <a:pt x="1027" y="782"/>
                  </a:lnTo>
                  <a:lnTo>
                    <a:pt x="1035" y="798"/>
                  </a:lnTo>
                  <a:lnTo>
                    <a:pt x="1041" y="815"/>
                  </a:lnTo>
                  <a:lnTo>
                    <a:pt x="1046" y="832"/>
                  </a:lnTo>
                  <a:lnTo>
                    <a:pt x="1051" y="850"/>
                  </a:lnTo>
                  <a:lnTo>
                    <a:pt x="1055" y="868"/>
                  </a:lnTo>
                  <a:lnTo>
                    <a:pt x="1060" y="885"/>
                  </a:lnTo>
                  <a:lnTo>
                    <a:pt x="1064" y="903"/>
                  </a:lnTo>
                  <a:lnTo>
                    <a:pt x="1067" y="921"/>
                  </a:lnTo>
                  <a:lnTo>
                    <a:pt x="1071" y="930"/>
                  </a:lnTo>
                  <a:lnTo>
                    <a:pt x="1076" y="937"/>
                  </a:lnTo>
                  <a:lnTo>
                    <a:pt x="1082" y="943"/>
                  </a:lnTo>
                  <a:lnTo>
                    <a:pt x="1086" y="950"/>
                  </a:lnTo>
                  <a:lnTo>
                    <a:pt x="1092" y="956"/>
                  </a:lnTo>
                  <a:lnTo>
                    <a:pt x="1097" y="963"/>
                  </a:lnTo>
                  <a:lnTo>
                    <a:pt x="1099" y="972"/>
                  </a:lnTo>
                  <a:lnTo>
                    <a:pt x="1101" y="981"/>
                  </a:lnTo>
                  <a:lnTo>
                    <a:pt x="1105" y="997"/>
                  </a:lnTo>
                  <a:lnTo>
                    <a:pt x="1107" y="1012"/>
                  </a:lnTo>
                  <a:lnTo>
                    <a:pt x="1110" y="1027"/>
                  </a:lnTo>
                  <a:lnTo>
                    <a:pt x="1111" y="1041"/>
                  </a:lnTo>
                  <a:lnTo>
                    <a:pt x="1113" y="1056"/>
                  </a:lnTo>
                  <a:lnTo>
                    <a:pt x="1116" y="1071"/>
                  </a:lnTo>
                  <a:lnTo>
                    <a:pt x="1117" y="1086"/>
                  </a:lnTo>
                  <a:lnTo>
                    <a:pt x="1119" y="1102"/>
                  </a:lnTo>
                  <a:lnTo>
                    <a:pt x="1123" y="1111"/>
                  </a:lnTo>
                  <a:lnTo>
                    <a:pt x="1126" y="1120"/>
                  </a:lnTo>
                  <a:lnTo>
                    <a:pt x="1129" y="1128"/>
                  </a:lnTo>
                  <a:lnTo>
                    <a:pt x="1132" y="1139"/>
                  </a:lnTo>
                  <a:lnTo>
                    <a:pt x="1136" y="1148"/>
                  </a:lnTo>
                  <a:lnTo>
                    <a:pt x="1139" y="1158"/>
                  </a:lnTo>
                  <a:lnTo>
                    <a:pt x="1145" y="1167"/>
                  </a:lnTo>
                  <a:lnTo>
                    <a:pt x="1151" y="1174"/>
                  </a:lnTo>
                  <a:lnTo>
                    <a:pt x="1157" y="1170"/>
                  </a:lnTo>
                  <a:lnTo>
                    <a:pt x="1163" y="1164"/>
                  </a:lnTo>
                  <a:lnTo>
                    <a:pt x="1170" y="1159"/>
                  </a:lnTo>
                  <a:lnTo>
                    <a:pt x="1178" y="1156"/>
                  </a:lnTo>
                  <a:lnTo>
                    <a:pt x="1186" y="1153"/>
                  </a:lnTo>
                  <a:lnTo>
                    <a:pt x="1194" y="1151"/>
                  </a:lnTo>
                  <a:lnTo>
                    <a:pt x="1203" y="1151"/>
                  </a:lnTo>
                  <a:lnTo>
                    <a:pt x="1213" y="1151"/>
                  </a:lnTo>
                  <a:lnTo>
                    <a:pt x="1228" y="1152"/>
                  </a:lnTo>
                  <a:lnTo>
                    <a:pt x="1242" y="1153"/>
                  </a:lnTo>
                  <a:lnTo>
                    <a:pt x="1256" y="1158"/>
                  </a:lnTo>
                  <a:lnTo>
                    <a:pt x="1269" y="1164"/>
                  </a:lnTo>
                  <a:lnTo>
                    <a:pt x="1282" y="1170"/>
                  </a:lnTo>
                  <a:lnTo>
                    <a:pt x="1294" y="1179"/>
                  </a:lnTo>
                  <a:lnTo>
                    <a:pt x="1306" y="1187"/>
                  </a:lnTo>
                  <a:lnTo>
                    <a:pt x="1316" y="1199"/>
                  </a:lnTo>
                  <a:lnTo>
                    <a:pt x="1318" y="1204"/>
                  </a:lnTo>
                  <a:lnTo>
                    <a:pt x="1319" y="1206"/>
                  </a:lnTo>
                  <a:lnTo>
                    <a:pt x="1322" y="1208"/>
                  </a:lnTo>
                  <a:lnTo>
                    <a:pt x="1325" y="1211"/>
                  </a:lnTo>
                  <a:lnTo>
                    <a:pt x="1328" y="1212"/>
                  </a:lnTo>
                  <a:lnTo>
                    <a:pt x="1332" y="1214"/>
                  </a:lnTo>
                  <a:lnTo>
                    <a:pt x="1335" y="1215"/>
                  </a:lnTo>
                  <a:lnTo>
                    <a:pt x="1338" y="1217"/>
                  </a:lnTo>
                  <a:lnTo>
                    <a:pt x="1344" y="1224"/>
                  </a:lnTo>
                  <a:lnTo>
                    <a:pt x="1348" y="1230"/>
                  </a:lnTo>
                  <a:lnTo>
                    <a:pt x="1354" y="1236"/>
                  </a:lnTo>
                  <a:lnTo>
                    <a:pt x="1359" y="1243"/>
                  </a:lnTo>
                  <a:lnTo>
                    <a:pt x="1363" y="1251"/>
                  </a:lnTo>
                  <a:lnTo>
                    <a:pt x="1365" y="1258"/>
                  </a:lnTo>
                  <a:lnTo>
                    <a:pt x="1366" y="1265"/>
                  </a:lnTo>
                  <a:lnTo>
                    <a:pt x="1366" y="1273"/>
                  </a:lnTo>
                  <a:lnTo>
                    <a:pt x="1371" y="1279"/>
                  </a:lnTo>
                  <a:lnTo>
                    <a:pt x="1376" y="1283"/>
                  </a:lnTo>
                  <a:lnTo>
                    <a:pt x="1381" y="1289"/>
                  </a:lnTo>
                  <a:lnTo>
                    <a:pt x="1385" y="1295"/>
                  </a:lnTo>
                  <a:lnTo>
                    <a:pt x="1390" y="1301"/>
                  </a:lnTo>
                  <a:lnTo>
                    <a:pt x="1393" y="1307"/>
                  </a:lnTo>
                  <a:lnTo>
                    <a:pt x="1393" y="1314"/>
                  </a:lnTo>
                  <a:lnTo>
                    <a:pt x="1391" y="1321"/>
                  </a:lnTo>
                  <a:lnTo>
                    <a:pt x="1388" y="1329"/>
                  </a:lnTo>
                  <a:lnTo>
                    <a:pt x="1388" y="1335"/>
                  </a:lnTo>
                  <a:lnTo>
                    <a:pt x="1388" y="1341"/>
                  </a:lnTo>
                  <a:lnTo>
                    <a:pt x="1390" y="1346"/>
                  </a:lnTo>
                  <a:lnTo>
                    <a:pt x="1393" y="1352"/>
                  </a:lnTo>
                  <a:lnTo>
                    <a:pt x="1394" y="1358"/>
                  </a:lnTo>
                  <a:lnTo>
                    <a:pt x="1394" y="1364"/>
                  </a:lnTo>
                  <a:lnTo>
                    <a:pt x="1391" y="1371"/>
                  </a:lnTo>
                  <a:lnTo>
                    <a:pt x="1385" y="1382"/>
                  </a:lnTo>
                  <a:lnTo>
                    <a:pt x="1382" y="1392"/>
                  </a:lnTo>
                  <a:lnTo>
                    <a:pt x="1381" y="1404"/>
                  </a:lnTo>
                  <a:lnTo>
                    <a:pt x="1381" y="1416"/>
                  </a:lnTo>
                  <a:lnTo>
                    <a:pt x="1381" y="1429"/>
                  </a:lnTo>
                  <a:lnTo>
                    <a:pt x="1381" y="1441"/>
                  </a:lnTo>
                  <a:lnTo>
                    <a:pt x="1382" y="1453"/>
                  </a:lnTo>
                  <a:lnTo>
                    <a:pt x="1381" y="1464"/>
                  </a:lnTo>
                  <a:lnTo>
                    <a:pt x="1382" y="1475"/>
                  </a:lnTo>
                  <a:lnTo>
                    <a:pt x="1382" y="1485"/>
                  </a:lnTo>
                  <a:lnTo>
                    <a:pt x="1381" y="1497"/>
                  </a:lnTo>
                  <a:lnTo>
                    <a:pt x="1379" y="1507"/>
                  </a:lnTo>
                  <a:lnTo>
                    <a:pt x="1378" y="1519"/>
                  </a:lnTo>
                  <a:lnTo>
                    <a:pt x="1378" y="1529"/>
                  </a:lnTo>
                  <a:lnTo>
                    <a:pt x="1381" y="1539"/>
                  </a:lnTo>
                  <a:lnTo>
                    <a:pt x="1385" y="1551"/>
                  </a:lnTo>
                  <a:lnTo>
                    <a:pt x="1387" y="1566"/>
                  </a:lnTo>
                  <a:lnTo>
                    <a:pt x="1387" y="1581"/>
                  </a:lnTo>
                  <a:lnTo>
                    <a:pt x="1384" y="1595"/>
                  </a:lnTo>
                  <a:lnTo>
                    <a:pt x="1379" y="1609"/>
                  </a:lnTo>
                  <a:lnTo>
                    <a:pt x="1374" y="1623"/>
                  </a:lnTo>
                  <a:lnTo>
                    <a:pt x="1368" y="1637"/>
                  </a:lnTo>
                  <a:lnTo>
                    <a:pt x="1363" y="1650"/>
                  </a:lnTo>
                  <a:lnTo>
                    <a:pt x="1357" y="1665"/>
                  </a:lnTo>
                  <a:lnTo>
                    <a:pt x="1350" y="1675"/>
                  </a:lnTo>
                  <a:lnTo>
                    <a:pt x="1346" y="1687"/>
                  </a:lnTo>
                  <a:lnTo>
                    <a:pt x="1341" y="1699"/>
                  </a:lnTo>
                  <a:lnTo>
                    <a:pt x="1337" y="1710"/>
                  </a:lnTo>
                  <a:lnTo>
                    <a:pt x="1332" y="1722"/>
                  </a:lnTo>
                  <a:lnTo>
                    <a:pt x="1326" y="1734"/>
                  </a:lnTo>
                  <a:lnTo>
                    <a:pt x="1319" y="1743"/>
                  </a:lnTo>
                  <a:lnTo>
                    <a:pt x="1309" y="1752"/>
                  </a:lnTo>
                  <a:lnTo>
                    <a:pt x="1309" y="1755"/>
                  </a:lnTo>
                  <a:lnTo>
                    <a:pt x="1307" y="1757"/>
                  </a:lnTo>
                  <a:lnTo>
                    <a:pt x="1304" y="1760"/>
                  </a:lnTo>
                  <a:lnTo>
                    <a:pt x="1303" y="1762"/>
                  </a:lnTo>
                  <a:lnTo>
                    <a:pt x="1301" y="1765"/>
                  </a:lnTo>
                  <a:lnTo>
                    <a:pt x="1300" y="1766"/>
                  </a:lnTo>
                  <a:lnTo>
                    <a:pt x="1298" y="1769"/>
                  </a:lnTo>
                  <a:lnTo>
                    <a:pt x="1298" y="1772"/>
                  </a:lnTo>
                  <a:lnTo>
                    <a:pt x="1291" y="1781"/>
                  </a:lnTo>
                  <a:lnTo>
                    <a:pt x="1282" y="1788"/>
                  </a:lnTo>
                  <a:lnTo>
                    <a:pt x="1275" y="1796"/>
                  </a:lnTo>
                  <a:lnTo>
                    <a:pt x="1266" y="1802"/>
                  </a:lnTo>
                  <a:lnTo>
                    <a:pt x="1257" y="1808"/>
                  </a:lnTo>
                  <a:lnTo>
                    <a:pt x="1248" y="1812"/>
                  </a:lnTo>
                  <a:lnTo>
                    <a:pt x="1239" y="1818"/>
                  </a:lnTo>
                  <a:lnTo>
                    <a:pt x="1229" y="1822"/>
                  </a:lnTo>
                  <a:lnTo>
                    <a:pt x="1225" y="1831"/>
                  </a:lnTo>
                  <a:lnTo>
                    <a:pt x="1220" y="1840"/>
                  </a:lnTo>
                  <a:lnTo>
                    <a:pt x="1217" y="1850"/>
                  </a:lnTo>
                  <a:lnTo>
                    <a:pt x="1214" y="1861"/>
                  </a:lnTo>
                  <a:lnTo>
                    <a:pt x="1210" y="1869"/>
                  </a:lnTo>
                  <a:lnTo>
                    <a:pt x="1206" y="1878"/>
                  </a:lnTo>
                  <a:lnTo>
                    <a:pt x="1198" y="1886"/>
                  </a:lnTo>
                  <a:lnTo>
                    <a:pt x="1189" y="1893"/>
                  </a:lnTo>
                  <a:lnTo>
                    <a:pt x="1181" y="1896"/>
                  </a:lnTo>
                  <a:lnTo>
                    <a:pt x="1170" y="1897"/>
                  </a:lnTo>
                  <a:lnTo>
                    <a:pt x="1160" y="1899"/>
                  </a:lnTo>
                  <a:lnTo>
                    <a:pt x="1151" y="1899"/>
                  </a:lnTo>
                  <a:lnTo>
                    <a:pt x="1132" y="1896"/>
                  </a:lnTo>
                  <a:lnTo>
                    <a:pt x="1113" y="1890"/>
                  </a:lnTo>
                  <a:lnTo>
                    <a:pt x="1094" y="1886"/>
                  </a:lnTo>
                  <a:lnTo>
                    <a:pt x="1073" y="1880"/>
                  </a:lnTo>
                  <a:lnTo>
                    <a:pt x="1064" y="1878"/>
                  </a:lnTo>
                  <a:lnTo>
                    <a:pt x="1054" y="1878"/>
                  </a:lnTo>
                  <a:lnTo>
                    <a:pt x="1043" y="1877"/>
                  </a:lnTo>
                  <a:lnTo>
                    <a:pt x="1033" y="1878"/>
                  </a:lnTo>
                  <a:lnTo>
                    <a:pt x="1023" y="1881"/>
                  </a:lnTo>
                  <a:lnTo>
                    <a:pt x="1014" y="1883"/>
                  </a:lnTo>
                  <a:lnTo>
                    <a:pt x="1004" y="1884"/>
                  </a:lnTo>
                  <a:lnTo>
                    <a:pt x="993" y="1886"/>
                  </a:lnTo>
                  <a:lnTo>
                    <a:pt x="983" y="1889"/>
                  </a:lnTo>
                  <a:lnTo>
                    <a:pt x="974" y="1892"/>
                  </a:lnTo>
                  <a:lnTo>
                    <a:pt x="965" y="1897"/>
                  </a:lnTo>
                  <a:lnTo>
                    <a:pt x="960" y="1905"/>
                  </a:lnTo>
                  <a:lnTo>
                    <a:pt x="962" y="1928"/>
                  </a:lnTo>
                  <a:lnTo>
                    <a:pt x="962" y="1950"/>
                  </a:lnTo>
                  <a:lnTo>
                    <a:pt x="962" y="1971"/>
                  </a:lnTo>
                  <a:lnTo>
                    <a:pt x="961" y="1993"/>
                  </a:lnTo>
                  <a:lnTo>
                    <a:pt x="960" y="2015"/>
                  </a:lnTo>
                  <a:lnTo>
                    <a:pt x="960" y="2036"/>
                  </a:lnTo>
                  <a:lnTo>
                    <a:pt x="960" y="2058"/>
                  </a:lnTo>
                  <a:lnTo>
                    <a:pt x="962" y="2080"/>
                  </a:lnTo>
                  <a:lnTo>
                    <a:pt x="968" y="2083"/>
                  </a:lnTo>
                  <a:lnTo>
                    <a:pt x="974" y="2085"/>
                  </a:lnTo>
                  <a:lnTo>
                    <a:pt x="979" y="2087"/>
                  </a:lnTo>
                  <a:lnTo>
                    <a:pt x="985" y="2092"/>
                  </a:lnTo>
                  <a:lnTo>
                    <a:pt x="988" y="2095"/>
                  </a:lnTo>
                  <a:lnTo>
                    <a:pt x="992" y="2099"/>
                  </a:lnTo>
                  <a:lnTo>
                    <a:pt x="995" y="2105"/>
                  </a:lnTo>
                  <a:lnTo>
                    <a:pt x="996" y="2111"/>
                  </a:lnTo>
                  <a:lnTo>
                    <a:pt x="999" y="2149"/>
                  </a:lnTo>
                  <a:lnTo>
                    <a:pt x="1002" y="2186"/>
                  </a:lnTo>
                  <a:lnTo>
                    <a:pt x="1005" y="2223"/>
                  </a:lnTo>
                  <a:lnTo>
                    <a:pt x="1008" y="2260"/>
                  </a:lnTo>
                  <a:lnTo>
                    <a:pt x="1013" y="2297"/>
                  </a:lnTo>
                  <a:lnTo>
                    <a:pt x="1014" y="2332"/>
                  </a:lnTo>
                  <a:lnTo>
                    <a:pt x="1016" y="2369"/>
                  </a:lnTo>
                  <a:lnTo>
                    <a:pt x="1017" y="2406"/>
                  </a:lnTo>
                  <a:lnTo>
                    <a:pt x="1016" y="2416"/>
                  </a:lnTo>
                  <a:lnTo>
                    <a:pt x="1014" y="2426"/>
                  </a:lnTo>
                  <a:lnTo>
                    <a:pt x="1013" y="2437"/>
                  </a:lnTo>
                  <a:lnTo>
                    <a:pt x="1010" y="2447"/>
                  </a:lnTo>
                  <a:lnTo>
                    <a:pt x="1008" y="2459"/>
                  </a:lnTo>
                  <a:lnTo>
                    <a:pt x="1005" y="2469"/>
                  </a:lnTo>
                  <a:lnTo>
                    <a:pt x="1001" y="2478"/>
                  </a:lnTo>
                  <a:lnTo>
                    <a:pt x="996" y="2488"/>
                  </a:lnTo>
                  <a:lnTo>
                    <a:pt x="986" y="2496"/>
                  </a:lnTo>
                  <a:lnTo>
                    <a:pt x="954" y="2526"/>
                  </a:lnTo>
                  <a:lnTo>
                    <a:pt x="954" y="2569"/>
                  </a:lnTo>
                  <a:lnTo>
                    <a:pt x="954" y="2612"/>
                  </a:lnTo>
                  <a:lnTo>
                    <a:pt x="954" y="2655"/>
                  </a:lnTo>
                  <a:lnTo>
                    <a:pt x="954" y="2697"/>
                  </a:lnTo>
                  <a:lnTo>
                    <a:pt x="954" y="2739"/>
                  </a:lnTo>
                  <a:lnTo>
                    <a:pt x="951" y="2781"/>
                  </a:lnTo>
                  <a:lnTo>
                    <a:pt x="946" y="2823"/>
                  </a:lnTo>
                  <a:lnTo>
                    <a:pt x="939" y="2864"/>
                  </a:lnTo>
                  <a:lnTo>
                    <a:pt x="933" y="2899"/>
                  </a:lnTo>
                  <a:lnTo>
                    <a:pt x="927" y="2936"/>
                  </a:lnTo>
                  <a:lnTo>
                    <a:pt x="920" y="2971"/>
                  </a:lnTo>
                  <a:lnTo>
                    <a:pt x="914" y="3008"/>
                  </a:lnTo>
                  <a:lnTo>
                    <a:pt x="906" y="3044"/>
                  </a:lnTo>
                  <a:lnTo>
                    <a:pt x="899" y="3079"/>
                  </a:lnTo>
                  <a:lnTo>
                    <a:pt x="892" y="3114"/>
                  </a:lnTo>
                  <a:lnTo>
                    <a:pt x="883" y="3150"/>
                  </a:lnTo>
                  <a:lnTo>
                    <a:pt x="883" y="3157"/>
                  </a:lnTo>
                  <a:lnTo>
                    <a:pt x="884" y="3164"/>
                  </a:lnTo>
                  <a:lnTo>
                    <a:pt x="884" y="3172"/>
                  </a:lnTo>
                  <a:lnTo>
                    <a:pt x="886" y="3179"/>
                  </a:lnTo>
                  <a:lnTo>
                    <a:pt x="886" y="3186"/>
                  </a:lnTo>
                  <a:lnTo>
                    <a:pt x="886" y="3194"/>
                  </a:lnTo>
                  <a:lnTo>
                    <a:pt x="884" y="3201"/>
                  </a:lnTo>
                  <a:lnTo>
                    <a:pt x="881" y="3209"/>
                  </a:lnTo>
                  <a:lnTo>
                    <a:pt x="904" y="3220"/>
                  </a:lnTo>
                  <a:lnTo>
                    <a:pt x="927" y="3232"/>
                  </a:lnTo>
                  <a:lnTo>
                    <a:pt x="952" y="3241"/>
                  </a:lnTo>
                  <a:lnTo>
                    <a:pt x="977" y="3251"/>
                  </a:lnTo>
                  <a:lnTo>
                    <a:pt x="1001" y="3262"/>
                  </a:lnTo>
                  <a:lnTo>
                    <a:pt x="1023" y="3275"/>
                  </a:lnTo>
                  <a:lnTo>
                    <a:pt x="1035" y="3282"/>
                  </a:lnTo>
                  <a:lnTo>
                    <a:pt x="1045" y="3290"/>
                  </a:lnTo>
                  <a:lnTo>
                    <a:pt x="1054" y="3298"/>
                  </a:lnTo>
                  <a:lnTo>
                    <a:pt x="1063" y="3309"/>
                  </a:lnTo>
                  <a:lnTo>
                    <a:pt x="1067" y="3319"/>
                  </a:lnTo>
                  <a:lnTo>
                    <a:pt x="1070" y="3329"/>
                  </a:lnTo>
                  <a:lnTo>
                    <a:pt x="1071" y="3340"/>
                  </a:lnTo>
                  <a:lnTo>
                    <a:pt x="1073" y="3351"/>
                  </a:lnTo>
                  <a:lnTo>
                    <a:pt x="1074" y="3362"/>
                  </a:lnTo>
                  <a:lnTo>
                    <a:pt x="1076" y="3374"/>
                  </a:lnTo>
                  <a:lnTo>
                    <a:pt x="1076" y="3384"/>
                  </a:lnTo>
                  <a:lnTo>
                    <a:pt x="1077" y="3396"/>
                  </a:lnTo>
                  <a:lnTo>
                    <a:pt x="1074" y="3400"/>
                  </a:lnTo>
                  <a:lnTo>
                    <a:pt x="1073" y="3405"/>
                  </a:lnTo>
                  <a:lnTo>
                    <a:pt x="1071" y="3409"/>
                  </a:lnTo>
                  <a:lnTo>
                    <a:pt x="1070" y="3413"/>
                  </a:lnTo>
                  <a:lnTo>
                    <a:pt x="1069" y="3418"/>
                  </a:lnTo>
                  <a:lnTo>
                    <a:pt x="1066" y="3421"/>
                  </a:lnTo>
                  <a:lnTo>
                    <a:pt x="1063" y="3424"/>
                  </a:lnTo>
                  <a:lnTo>
                    <a:pt x="1058" y="3425"/>
                  </a:lnTo>
                  <a:lnTo>
                    <a:pt x="1049" y="3425"/>
                  </a:lnTo>
                  <a:lnTo>
                    <a:pt x="1042" y="3427"/>
                  </a:lnTo>
                  <a:lnTo>
                    <a:pt x="1033" y="3430"/>
                  </a:lnTo>
                  <a:lnTo>
                    <a:pt x="1026" y="3432"/>
                  </a:lnTo>
                  <a:lnTo>
                    <a:pt x="1017" y="3435"/>
                  </a:lnTo>
                  <a:lnTo>
                    <a:pt x="1008" y="3437"/>
                  </a:lnTo>
                  <a:lnTo>
                    <a:pt x="1001" y="3438"/>
                  </a:lnTo>
                  <a:lnTo>
                    <a:pt x="992" y="3438"/>
                  </a:lnTo>
                  <a:lnTo>
                    <a:pt x="958" y="3443"/>
                  </a:lnTo>
                  <a:lnTo>
                    <a:pt x="924" y="3449"/>
                  </a:lnTo>
                  <a:lnTo>
                    <a:pt x="890" y="3453"/>
                  </a:lnTo>
                  <a:lnTo>
                    <a:pt x="855" y="3459"/>
                  </a:lnTo>
                  <a:lnTo>
                    <a:pt x="821" y="3465"/>
                  </a:lnTo>
                  <a:lnTo>
                    <a:pt x="786" y="3469"/>
                  </a:lnTo>
                  <a:lnTo>
                    <a:pt x="752" y="3472"/>
                  </a:lnTo>
                  <a:lnTo>
                    <a:pt x="716" y="3475"/>
                  </a:lnTo>
                  <a:lnTo>
                    <a:pt x="684" y="3475"/>
                  </a:lnTo>
                  <a:lnTo>
                    <a:pt x="653" y="3477"/>
                  </a:lnTo>
                  <a:lnTo>
                    <a:pt x="621" y="3477"/>
                  </a:lnTo>
                  <a:lnTo>
                    <a:pt x="590" y="3477"/>
                  </a:lnTo>
                  <a:lnTo>
                    <a:pt x="559" y="3475"/>
                  </a:lnTo>
                  <a:lnTo>
                    <a:pt x="526" y="3471"/>
                  </a:lnTo>
                  <a:lnTo>
                    <a:pt x="510" y="3468"/>
                  </a:lnTo>
                  <a:lnTo>
                    <a:pt x="495" y="3465"/>
                  </a:lnTo>
                  <a:lnTo>
                    <a:pt x="479" y="3459"/>
                  </a:lnTo>
                  <a:lnTo>
                    <a:pt x="464" y="3455"/>
                  </a:lnTo>
                  <a:lnTo>
                    <a:pt x="460" y="3452"/>
                  </a:lnTo>
                  <a:lnTo>
                    <a:pt x="454" y="3449"/>
                  </a:lnTo>
                  <a:lnTo>
                    <a:pt x="450" y="3446"/>
                  </a:lnTo>
                  <a:lnTo>
                    <a:pt x="445" y="3443"/>
                  </a:lnTo>
                  <a:lnTo>
                    <a:pt x="442" y="3440"/>
                  </a:lnTo>
                  <a:lnTo>
                    <a:pt x="438" y="3435"/>
                  </a:lnTo>
                  <a:lnTo>
                    <a:pt x="435" y="3431"/>
                  </a:lnTo>
                  <a:lnTo>
                    <a:pt x="432" y="3425"/>
                  </a:lnTo>
                  <a:lnTo>
                    <a:pt x="431" y="3418"/>
                  </a:lnTo>
                  <a:lnTo>
                    <a:pt x="431" y="3410"/>
                  </a:lnTo>
                  <a:lnTo>
                    <a:pt x="429" y="3403"/>
                  </a:lnTo>
                  <a:lnTo>
                    <a:pt x="431" y="3396"/>
                  </a:lnTo>
                  <a:lnTo>
                    <a:pt x="431" y="3387"/>
                  </a:lnTo>
                  <a:lnTo>
                    <a:pt x="432" y="3379"/>
                  </a:lnTo>
                  <a:lnTo>
                    <a:pt x="432" y="3372"/>
                  </a:lnTo>
                  <a:lnTo>
                    <a:pt x="432" y="3363"/>
                  </a:lnTo>
                  <a:lnTo>
                    <a:pt x="429" y="3362"/>
                  </a:lnTo>
                  <a:lnTo>
                    <a:pt x="410" y="3363"/>
                  </a:lnTo>
                  <a:lnTo>
                    <a:pt x="391" y="3365"/>
                  </a:lnTo>
                  <a:lnTo>
                    <a:pt x="373" y="3368"/>
                  </a:lnTo>
                  <a:lnTo>
                    <a:pt x="354" y="3369"/>
                  </a:lnTo>
                  <a:lnTo>
                    <a:pt x="336" y="3369"/>
                  </a:lnTo>
                  <a:lnTo>
                    <a:pt x="317" y="3369"/>
                  </a:lnTo>
                  <a:lnTo>
                    <a:pt x="299" y="3368"/>
                  </a:lnTo>
                  <a:lnTo>
                    <a:pt x="282" y="3365"/>
                  </a:lnTo>
                  <a:lnTo>
                    <a:pt x="266" y="3360"/>
                  </a:lnTo>
                  <a:lnTo>
                    <a:pt x="249" y="3354"/>
                  </a:lnTo>
                  <a:lnTo>
                    <a:pt x="232" y="3350"/>
                  </a:lnTo>
                  <a:lnTo>
                    <a:pt x="215" y="3346"/>
                  </a:lnTo>
                  <a:lnTo>
                    <a:pt x="199" y="3338"/>
                  </a:lnTo>
                  <a:lnTo>
                    <a:pt x="185" y="3329"/>
                  </a:lnTo>
                  <a:lnTo>
                    <a:pt x="179" y="3325"/>
                  </a:lnTo>
                  <a:lnTo>
                    <a:pt x="173" y="3319"/>
                  </a:lnTo>
                  <a:lnTo>
                    <a:pt x="167" y="3312"/>
                  </a:lnTo>
                  <a:lnTo>
                    <a:pt x="162" y="3303"/>
                  </a:lnTo>
                  <a:lnTo>
                    <a:pt x="154" y="3288"/>
                  </a:lnTo>
                  <a:lnTo>
                    <a:pt x="148" y="3273"/>
                  </a:lnTo>
                  <a:lnTo>
                    <a:pt x="143" y="3259"/>
                  </a:lnTo>
                  <a:lnTo>
                    <a:pt x="142" y="3244"/>
                  </a:lnTo>
                  <a:lnTo>
                    <a:pt x="143" y="3229"/>
                  </a:lnTo>
                  <a:lnTo>
                    <a:pt x="145" y="3214"/>
                  </a:lnTo>
                  <a:lnTo>
                    <a:pt x="148" y="3200"/>
                  </a:lnTo>
                  <a:lnTo>
                    <a:pt x="152" y="3186"/>
                  </a:lnTo>
                  <a:lnTo>
                    <a:pt x="162" y="3157"/>
                  </a:lnTo>
                  <a:lnTo>
                    <a:pt x="173" y="3126"/>
                  </a:lnTo>
                  <a:lnTo>
                    <a:pt x="177" y="3111"/>
                  </a:lnTo>
                  <a:lnTo>
                    <a:pt x="180" y="3097"/>
                  </a:lnTo>
                  <a:lnTo>
                    <a:pt x="183" y="3082"/>
                  </a:lnTo>
                  <a:lnTo>
                    <a:pt x="185" y="3067"/>
                  </a:lnTo>
                  <a:lnTo>
                    <a:pt x="185" y="3027"/>
                  </a:lnTo>
                  <a:lnTo>
                    <a:pt x="186" y="2988"/>
                  </a:lnTo>
                  <a:lnTo>
                    <a:pt x="186" y="2948"/>
                  </a:lnTo>
                  <a:lnTo>
                    <a:pt x="189" y="2907"/>
                  </a:lnTo>
                  <a:lnTo>
                    <a:pt x="193" y="2867"/>
                  </a:lnTo>
                  <a:lnTo>
                    <a:pt x="199" y="2827"/>
                  </a:lnTo>
                  <a:lnTo>
                    <a:pt x="204" y="2806"/>
                  </a:lnTo>
                  <a:lnTo>
                    <a:pt x="208" y="2787"/>
                  </a:lnTo>
                  <a:lnTo>
                    <a:pt x="214" y="2768"/>
                  </a:lnTo>
                  <a:lnTo>
                    <a:pt x="220" y="2747"/>
                  </a:lnTo>
                  <a:lnTo>
                    <a:pt x="220" y="2727"/>
                  </a:lnTo>
                  <a:lnTo>
                    <a:pt x="230" y="2684"/>
                  </a:lnTo>
                  <a:lnTo>
                    <a:pt x="241" y="2643"/>
                  </a:lnTo>
                  <a:lnTo>
                    <a:pt x="251" y="2600"/>
                  </a:lnTo>
                  <a:lnTo>
                    <a:pt x="260" y="2559"/>
                  </a:lnTo>
                  <a:lnTo>
                    <a:pt x="270" y="2516"/>
                  </a:lnTo>
                  <a:lnTo>
                    <a:pt x="280" y="2475"/>
                  </a:lnTo>
                  <a:lnTo>
                    <a:pt x="292" y="2432"/>
                  </a:lnTo>
                  <a:lnTo>
                    <a:pt x="304" y="2391"/>
                  </a:lnTo>
                  <a:lnTo>
                    <a:pt x="314" y="2364"/>
                  </a:lnTo>
                  <a:lnTo>
                    <a:pt x="323" y="2336"/>
                  </a:lnTo>
                  <a:lnTo>
                    <a:pt x="332" y="2310"/>
                  </a:lnTo>
                  <a:lnTo>
                    <a:pt x="338" y="2282"/>
                  </a:lnTo>
                  <a:lnTo>
                    <a:pt x="344" y="2252"/>
                  </a:lnTo>
                  <a:lnTo>
                    <a:pt x="347" y="2224"/>
                  </a:lnTo>
                  <a:lnTo>
                    <a:pt x="347" y="2210"/>
                  </a:lnTo>
                  <a:lnTo>
                    <a:pt x="345" y="2196"/>
                  </a:lnTo>
                  <a:lnTo>
                    <a:pt x="344" y="2182"/>
                  </a:lnTo>
                  <a:lnTo>
                    <a:pt x="342" y="2167"/>
                  </a:lnTo>
                  <a:lnTo>
                    <a:pt x="342" y="2155"/>
                  </a:lnTo>
                  <a:lnTo>
                    <a:pt x="341" y="2143"/>
                  </a:lnTo>
                  <a:lnTo>
                    <a:pt x="339" y="2130"/>
                  </a:lnTo>
                  <a:lnTo>
                    <a:pt x="336" y="2118"/>
                  </a:lnTo>
                  <a:lnTo>
                    <a:pt x="335" y="2107"/>
                  </a:lnTo>
                  <a:lnTo>
                    <a:pt x="332" y="2095"/>
                  </a:lnTo>
                  <a:lnTo>
                    <a:pt x="329" y="2082"/>
                  </a:lnTo>
                  <a:lnTo>
                    <a:pt x="327" y="2070"/>
                  </a:lnTo>
                  <a:lnTo>
                    <a:pt x="327" y="2046"/>
                  </a:lnTo>
                  <a:lnTo>
                    <a:pt x="330" y="2024"/>
                  </a:lnTo>
                  <a:lnTo>
                    <a:pt x="333" y="2001"/>
                  </a:lnTo>
                  <a:lnTo>
                    <a:pt x="338" y="1978"/>
                  </a:lnTo>
                  <a:lnTo>
                    <a:pt x="341" y="1956"/>
                  </a:lnTo>
                  <a:lnTo>
                    <a:pt x="344" y="1933"/>
                  </a:lnTo>
                  <a:lnTo>
                    <a:pt x="345" y="1911"/>
                  </a:lnTo>
                  <a:lnTo>
                    <a:pt x="345" y="1887"/>
                  </a:lnTo>
                  <a:lnTo>
                    <a:pt x="347" y="1881"/>
                  </a:lnTo>
                  <a:lnTo>
                    <a:pt x="347" y="1875"/>
                  </a:lnTo>
                  <a:lnTo>
                    <a:pt x="348" y="1871"/>
                  </a:lnTo>
                  <a:lnTo>
                    <a:pt x="348" y="1865"/>
                  </a:lnTo>
                  <a:lnTo>
                    <a:pt x="350" y="1859"/>
                  </a:lnTo>
                  <a:lnTo>
                    <a:pt x="351" y="1853"/>
                  </a:lnTo>
                  <a:lnTo>
                    <a:pt x="354" y="1849"/>
                  </a:lnTo>
                  <a:lnTo>
                    <a:pt x="358" y="1846"/>
                  </a:lnTo>
                  <a:lnTo>
                    <a:pt x="352" y="1830"/>
                  </a:lnTo>
                  <a:lnTo>
                    <a:pt x="350" y="1813"/>
                  </a:lnTo>
                  <a:lnTo>
                    <a:pt x="348" y="1797"/>
                  </a:lnTo>
                  <a:lnTo>
                    <a:pt x="348" y="1781"/>
                  </a:lnTo>
                  <a:lnTo>
                    <a:pt x="350" y="1765"/>
                  </a:lnTo>
                  <a:lnTo>
                    <a:pt x="351" y="1749"/>
                  </a:lnTo>
                  <a:lnTo>
                    <a:pt x="352" y="1734"/>
                  </a:lnTo>
                  <a:lnTo>
                    <a:pt x="354" y="1718"/>
                  </a:lnTo>
                  <a:lnTo>
                    <a:pt x="323" y="1719"/>
                  </a:lnTo>
                  <a:lnTo>
                    <a:pt x="291" y="1721"/>
                  </a:lnTo>
                  <a:lnTo>
                    <a:pt x="260" y="1721"/>
                  </a:lnTo>
                  <a:lnTo>
                    <a:pt x="227" y="1721"/>
                  </a:lnTo>
                  <a:lnTo>
                    <a:pt x="196" y="1718"/>
                  </a:lnTo>
                  <a:lnTo>
                    <a:pt x="167" y="1713"/>
                  </a:lnTo>
                  <a:lnTo>
                    <a:pt x="151" y="1709"/>
                  </a:lnTo>
                  <a:lnTo>
                    <a:pt x="136" y="1706"/>
                  </a:lnTo>
                  <a:lnTo>
                    <a:pt x="123" y="1701"/>
                  </a:lnTo>
                  <a:lnTo>
                    <a:pt x="108" y="1696"/>
                  </a:lnTo>
                  <a:lnTo>
                    <a:pt x="105" y="1696"/>
                  </a:lnTo>
                  <a:lnTo>
                    <a:pt x="102" y="1696"/>
                  </a:lnTo>
                  <a:lnTo>
                    <a:pt x="99" y="1694"/>
                  </a:lnTo>
                  <a:lnTo>
                    <a:pt x="96" y="1693"/>
                  </a:lnTo>
                  <a:lnTo>
                    <a:pt x="92" y="1691"/>
                  </a:lnTo>
                  <a:lnTo>
                    <a:pt x="89" y="1690"/>
                  </a:lnTo>
                  <a:lnTo>
                    <a:pt x="86" y="1688"/>
                  </a:lnTo>
                  <a:lnTo>
                    <a:pt x="83" y="1685"/>
                  </a:lnTo>
                  <a:lnTo>
                    <a:pt x="81" y="1681"/>
                  </a:lnTo>
                  <a:lnTo>
                    <a:pt x="78" y="1676"/>
                  </a:lnTo>
                  <a:lnTo>
                    <a:pt x="77" y="1673"/>
                  </a:lnTo>
                  <a:lnTo>
                    <a:pt x="74" y="1669"/>
                  </a:lnTo>
                  <a:lnTo>
                    <a:pt x="71" y="1666"/>
                  </a:lnTo>
                  <a:lnTo>
                    <a:pt x="70" y="1662"/>
                  </a:lnTo>
                  <a:lnTo>
                    <a:pt x="68" y="1657"/>
                  </a:lnTo>
                  <a:lnTo>
                    <a:pt x="68" y="1653"/>
                  </a:lnTo>
                  <a:lnTo>
                    <a:pt x="67" y="1650"/>
                  </a:lnTo>
                  <a:lnTo>
                    <a:pt x="65" y="1647"/>
                  </a:lnTo>
                  <a:lnTo>
                    <a:pt x="65" y="1643"/>
                  </a:lnTo>
                  <a:lnTo>
                    <a:pt x="65" y="1638"/>
                  </a:lnTo>
                  <a:lnTo>
                    <a:pt x="64" y="1635"/>
                  </a:lnTo>
                  <a:lnTo>
                    <a:pt x="64" y="1631"/>
                  </a:lnTo>
                  <a:lnTo>
                    <a:pt x="62" y="1626"/>
                  </a:lnTo>
                  <a:lnTo>
                    <a:pt x="62" y="1623"/>
                  </a:lnTo>
                  <a:lnTo>
                    <a:pt x="55" y="1604"/>
                  </a:lnTo>
                  <a:lnTo>
                    <a:pt x="50" y="1584"/>
                  </a:lnTo>
                  <a:lnTo>
                    <a:pt x="45" y="1564"/>
                  </a:lnTo>
                  <a:lnTo>
                    <a:pt x="40" y="1544"/>
                  </a:lnTo>
                  <a:lnTo>
                    <a:pt x="36" y="1523"/>
                  </a:lnTo>
                  <a:lnTo>
                    <a:pt x="33" y="1503"/>
                  </a:lnTo>
                  <a:lnTo>
                    <a:pt x="28" y="1482"/>
                  </a:lnTo>
                  <a:lnTo>
                    <a:pt x="27" y="1461"/>
                  </a:lnTo>
                  <a:lnTo>
                    <a:pt x="24" y="1458"/>
                  </a:lnTo>
                  <a:lnTo>
                    <a:pt x="21" y="1457"/>
                  </a:lnTo>
                  <a:lnTo>
                    <a:pt x="18" y="1457"/>
                  </a:lnTo>
                  <a:lnTo>
                    <a:pt x="15" y="1455"/>
                  </a:lnTo>
                  <a:lnTo>
                    <a:pt x="12" y="1455"/>
                  </a:lnTo>
                  <a:lnTo>
                    <a:pt x="9" y="1454"/>
                  </a:lnTo>
                  <a:lnTo>
                    <a:pt x="6" y="1453"/>
                  </a:lnTo>
                  <a:lnTo>
                    <a:pt x="3" y="1450"/>
                  </a:lnTo>
                  <a:lnTo>
                    <a:pt x="5" y="1410"/>
                  </a:lnTo>
                  <a:lnTo>
                    <a:pt x="5" y="1373"/>
                  </a:lnTo>
                  <a:lnTo>
                    <a:pt x="5" y="1338"/>
                  </a:lnTo>
                  <a:lnTo>
                    <a:pt x="3" y="1304"/>
                  </a:lnTo>
                  <a:lnTo>
                    <a:pt x="3" y="1270"/>
                  </a:lnTo>
                  <a:lnTo>
                    <a:pt x="3" y="1236"/>
                  </a:lnTo>
                  <a:lnTo>
                    <a:pt x="2" y="1201"/>
                  </a:lnTo>
                  <a:lnTo>
                    <a:pt x="2" y="1164"/>
                  </a:lnTo>
                  <a:lnTo>
                    <a:pt x="2" y="1161"/>
                  </a:lnTo>
                  <a:lnTo>
                    <a:pt x="3" y="1156"/>
                  </a:lnTo>
                  <a:lnTo>
                    <a:pt x="3" y="1152"/>
                  </a:lnTo>
                  <a:lnTo>
                    <a:pt x="3" y="1148"/>
                  </a:lnTo>
                  <a:lnTo>
                    <a:pt x="3" y="1143"/>
                  </a:lnTo>
                  <a:lnTo>
                    <a:pt x="2" y="1139"/>
                  </a:lnTo>
                  <a:lnTo>
                    <a:pt x="2" y="1134"/>
                  </a:lnTo>
                  <a:lnTo>
                    <a:pt x="0" y="1130"/>
                  </a:lnTo>
                  <a:lnTo>
                    <a:pt x="0" y="1115"/>
                  </a:lnTo>
                  <a:lnTo>
                    <a:pt x="0" y="1099"/>
                  </a:lnTo>
                  <a:lnTo>
                    <a:pt x="0" y="1084"/>
                  </a:lnTo>
                  <a:lnTo>
                    <a:pt x="2" y="1068"/>
                  </a:lnTo>
                  <a:lnTo>
                    <a:pt x="3" y="1052"/>
                  </a:lnTo>
                  <a:lnTo>
                    <a:pt x="5" y="1036"/>
                  </a:lnTo>
                  <a:lnTo>
                    <a:pt x="6" y="1019"/>
                  </a:lnTo>
                  <a:lnTo>
                    <a:pt x="9" y="1003"/>
                  </a:lnTo>
                  <a:lnTo>
                    <a:pt x="6" y="1000"/>
                  </a:lnTo>
                  <a:lnTo>
                    <a:pt x="11" y="997"/>
                  </a:lnTo>
                  <a:lnTo>
                    <a:pt x="14" y="994"/>
                  </a:lnTo>
                  <a:lnTo>
                    <a:pt x="17" y="990"/>
                  </a:lnTo>
                  <a:lnTo>
                    <a:pt x="20" y="986"/>
                  </a:lnTo>
                  <a:lnTo>
                    <a:pt x="22" y="981"/>
                  </a:lnTo>
                  <a:lnTo>
                    <a:pt x="24" y="978"/>
                  </a:lnTo>
                  <a:lnTo>
                    <a:pt x="27" y="974"/>
                  </a:lnTo>
                  <a:lnTo>
                    <a:pt x="31" y="971"/>
                  </a:lnTo>
                  <a:lnTo>
                    <a:pt x="33" y="956"/>
                  </a:lnTo>
                  <a:lnTo>
                    <a:pt x="33" y="940"/>
                  </a:lnTo>
                  <a:lnTo>
                    <a:pt x="33" y="925"/>
                  </a:lnTo>
                  <a:lnTo>
                    <a:pt x="33" y="909"/>
                  </a:lnTo>
                  <a:lnTo>
                    <a:pt x="33" y="893"/>
                  </a:lnTo>
                  <a:lnTo>
                    <a:pt x="33" y="876"/>
                  </a:lnTo>
                  <a:lnTo>
                    <a:pt x="33" y="859"/>
                  </a:lnTo>
                  <a:lnTo>
                    <a:pt x="34" y="843"/>
                  </a:lnTo>
                  <a:lnTo>
                    <a:pt x="40" y="838"/>
                  </a:lnTo>
                  <a:lnTo>
                    <a:pt x="45" y="834"/>
                  </a:lnTo>
                  <a:lnTo>
                    <a:pt x="46" y="829"/>
                  </a:lnTo>
                  <a:lnTo>
                    <a:pt x="46" y="825"/>
                  </a:lnTo>
                  <a:lnTo>
                    <a:pt x="45" y="819"/>
                  </a:lnTo>
                  <a:lnTo>
                    <a:pt x="42" y="813"/>
                  </a:lnTo>
                  <a:lnTo>
                    <a:pt x="40" y="809"/>
                  </a:lnTo>
                  <a:lnTo>
                    <a:pt x="40" y="803"/>
                  </a:lnTo>
                  <a:lnTo>
                    <a:pt x="39" y="766"/>
                  </a:lnTo>
                  <a:lnTo>
                    <a:pt x="39" y="728"/>
                  </a:lnTo>
                  <a:lnTo>
                    <a:pt x="37" y="689"/>
                  </a:lnTo>
                  <a:lnTo>
                    <a:pt x="36" y="651"/>
                  </a:lnTo>
                  <a:lnTo>
                    <a:pt x="36" y="613"/>
                  </a:lnTo>
                  <a:lnTo>
                    <a:pt x="36" y="574"/>
                  </a:lnTo>
                  <a:lnTo>
                    <a:pt x="39" y="538"/>
                  </a:lnTo>
                  <a:lnTo>
                    <a:pt x="40" y="501"/>
                  </a:lnTo>
                  <a:lnTo>
                    <a:pt x="43" y="493"/>
                  </a:lnTo>
                  <a:lnTo>
                    <a:pt x="45" y="486"/>
                  </a:lnTo>
                  <a:lnTo>
                    <a:pt x="46" y="480"/>
                  </a:lnTo>
                  <a:lnTo>
                    <a:pt x="49" y="473"/>
                  </a:lnTo>
                  <a:lnTo>
                    <a:pt x="52" y="465"/>
                  </a:lnTo>
                  <a:lnTo>
                    <a:pt x="53" y="458"/>
                  </a:lnTo>
                  <a:lnTo>
                    <a:pt x="56" y="452"/>
                  </a:lnTo>
                  <a:lnTo>
                    <a:pt x="61" y="445"/>
                  </a:lnTo>
                  <a:lnTo>
                    <a:pt x="62" y="439"/>
                  </a:lnTo>
                  <a:lnTo>
                    <a:pt x="64" y="432"/>
                  </a:lnTo>
                  <a:lnTo>
                    <a:pt x="67" y="426"/>
                  </a:lnTo>
                  <a:lnTo>
                    <a:pt x="71" y="420"/>
                  </a:lnTo>
                  <a:lnTo>
                    <a:pt x="80" y="411"/>
                  </a:lnTo>
                  <a:lnTo>
                    <a:pt x="90" y="402"/>
                  </a:lnTo>
                  <a:lnTo>
                    <a:pt x="102" y="395"/>
                  </a:lnTo>
                  <a:lnTo>
                    <a:pt x="114" y="389"/>
                  </a:lnTo>
                  <a:lnTo>
                    <a:pt x="127" y="384"/>
                  </a:lnTo>
                  <a:lnTo>
                    <a:pt x="139" y="380"/>
                  </a:lnTo>
                  <a:lnTo>
                    <a:pt x="155" y="373"/>
                  </a:lnTo>
                  <a:lnTo>
                    <a:pt x="173" y="368"/>
                  </a:lnTo>
                  <a:lnTo>
                    <a:pt x="192" y="365"/>
                  </a:lnTo>
                  <a:lnTo>
                    <a:pt x="210" y="362"/>
                  </a:lnTo>
                  <a:lnTo>
                    <a:pt x="227" y="361"/>
                  </a:lnTo>
                  <a:lnTo>
                    <a:pt x="245" y="358"/>
                  </a:lnTo>
                  <a:lnTo>
                    <a:pt x="261" y="354"/>
                  </a:lnTo>
                  <a:lnTo>
                    <a:pt x="276" y="346"/>
                  </a:lnTo>
                  <a:lnTo>
                    <a:pt x="363" y="340"/>
                  </a:lnTo>
                  <a:lnTo>
                    <a:pt x="372" y="352"/>
                  </a:lnTo>
                  <a:lnTo>
                    <a:pt x="373" y="351"/>
                  </a:lnTo>
                  <a:lnTo>
                    <a:pt x="375" y="351"/>
                  </a:lnTo>
                  <a:lnTo>
                    <a:pt x="378" y="351"/>
                  </a:lnTo>
                  <a:lnTo>
                    <a:pt x="379" y="351"/>
                  </a:lnTo>
                  <a:lnTo>
                    <a:pt x="382" y="351"/>
                  </a:lnTo>
                  <a:lnTo>
                    <a:pt x="383" y="351"/>
                  </a:lnTo>
                  <a:lnTo>
                    <a:pt x="386" y="351"/>
                  </a:lnTo>
                  <a:lnTo>
                    <a:pt x="389" y="351"/>
                  </a:lnTo>
                  <a:lnTo>
                    <a:pt x="389" y="343"/>
                  </a:lnTo>
                  <a:lnTo>
                    <a:pt x="389" y="336"/>
                  </a:lnTo>
                  <a:lnTo>
                    <a:pt x="389" y="328"/>
                  </a:lnTo>
                  <a:lnTo>
                    <a:pt x="388" y="321"/>
                  </a:lnTo>
                  <a:lnTo>
                    <a:pt x="388" y="314"/>
                  </a:lnTo>
                  <a:lnTo>
                    <a:pt x="386" y="306"/>
                  </a:lnTo>
                  <a:lnTo>
                    <a:pt x="388" y="298"/>
                  </a:lnTo>
                  <a:lnTo>
                    <a:pt x="389" y="290"/>
                  </a:lnTo>
                  <a:lnTo>
                    <a:pt x="389" y="277"/>
                  </a:lnTo>
                  <a:lnTo>
                    <a:pt x="391" y="264"/>
                  </a:lnTo>
                  <a:lnTo>
                    <a:pt x="392" y="250"/>
                  </a:lnTo>
                  <a:lnTo>
                    <a:pt x="395" y="237"/>
                  </a:lnTo>
                  <a:lnTo>
                    <a:pt x="397" y="224"/>
                  </a:lnTo>
                  <a:lnTo>
                    <a:pt x="401" y="211"/>
                  </a:lnTo>
                  <a:lnTo>
                    <a:pt x="406" y="199"/>
                  </a:lnTo>
                  <a:lnTo>
                    <a:pt x="410" y="187"/>
                  </a:lnTo>
                  <a:lnTo>
                    <a:pt x="426" y="162"/>
                  </a:lnTo>
                  <a:lnTo>
                    <a:pt x="444" y="138"/>
                  </a:lnTo>
                  <a:lnTo>
                    <a:pt x="464" y="115"/>
                  </a:lnTo>
                  <a:lnTo>
                    <a:pt x="485" y="94"/>
                  </a:lnTo>
                  <a:lnTo>
                    <a:pt x="509" y="75"/>
                  </a:lnTo>
                  <a:lnTo>
                    <a:pt x="532" y="57"/>
                  </a:lnTo>
                  <a:lnTo>
                    <a:pt x="545" y="50"/>
                  </a:lnTo>
                  <a:lnTo>
                    <a:pt x="557" y="43"/>
                  </a:lnTo>
                  <a:lnTo>
                    <a:pt x="571" y="37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94" y="25"/>
                  </a:lnTo>
                  <a:lnTo>
                    <a:pt x="599" y="22"/>
                  </a:lnTo>
                  <a:lnTo>
                    <a:pt x="604" y="19"/>
                  </a:lnTo>
                  <a:lnTo>
                    <a:pt x="610" y="16"/>
                  </a:lnTo>
                  <a:lnTo>
                    <a:pt x="616" y="15"/>
                  </a:lnTo>
                  <a:lnTo>
                    <a:pt x="622" y="13"/>
                  </a:lnTo>
                  <a:lnTo>
                    <a:pt x="628" y="12"/>
                  </a:lnTo>
                  <a:lnTo>
                    <a:pt x="649" y="7"/>
                  </a:lnTo>
                  <a:lnTo>
                    <a:pt x="671" y="3"/>
                  </a:lnTo>
                  <a:lnTo>
                    <a:pt x="693" y="1"/>
                  </a:lnTo>
                  <a:lnTo>
                    <a:pt x="715" y="0"/>
                  </a:lnTo>
                  <a:lnTo>
                    <a:pt x="737" y="0"/>
                  </a:lnTo>
                  <a:lnTo>
                    <a:pt x="759" y="1"/>
                  </a:lnTo>
                  <a:lnTo>
                    <a:pt x="781" y="3"/>
                  </a:lnTo>
                  <a:lnTo>
                    <a:pt x="80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0" name="Freeform 86"/>
            <p:cNvSpPr>
              <a:spLocks/>
            </p:cNvSpPr>
            <p:nvPr/>
          </p:nvSpPr>
          <p:spPr bwMode="auto">
            <a:xfrm>
              <a:off x="3208" y="1532"/>
              <a:ext cx="312" cy="225"/>
            </a:xfrm>
            <a:custGeom>
              <a:avLst/>
              <a:gdLst>
                <a:gd name="T0" fmla="*/ 116 w 623"/>
                <a:gd name="T1" fmla="*/ 342 h 451"/>
                <a:gd name="T2" fmla="*/ 169 w 623"/>
                <a:gd name="T3" fmla="*/ 237 h 451"/>
                <a:gd name="T4" fmla="*/ 246 w 623"/>
                <a:gd name="T5" fmla="*/ 175 h 451"/>
                <a:gd name="T6" fmla="*/ 256 w 623"/>
                <a:gd name="T7" fmla="*/ 164 h 451"/>
                <a:gd name="T8" fmla="*/ 158 w 623"/>
                <a:gd name="T9" fmla="*/ 243 h 451"/>
                <a:gd name="T10" fmla="*/ 109 w 623"/>
                <a:gd name="T11" fmla="*/ 360 h 451"/>
                <a:gd name="T12" fmla="*/ 85 w 623"/>
                <a:gd name="T13" fmla="*/ 382 h 451"/>
                <a:gd name="T14" fmla="*/ 78 w 623"/>
                <a:gd name="T15" fmla="*/ 258 h 451"/>
                <a:gd name="T16" fmla="*/ 118 w 623"/>
                <a:gd name="T17" fmla="*/ 180 h 451"/>
                <a:gd name="T18" fmla="*/ 216 w 623"/>
                <a:gd name="T19" fmla="*/ 99 h 451"/>
                <a:gd name="T20" fmla="*/ 253 w 623"/>
                <a:gd name="T21" fmla="*/ 81 h 451"/>
                <a:gd name="T22" fmla="*/ 255 w 623"/>
                <a:gd name="T23" fmla="*/ 77 h 451"/>
                <a:gd name="T24" fmla="*/ 180 w 623"/>
                <a:gd name="T25" fmla="*/ 118 h 451"/>
                <a:gd name="T26" fmla="*/ 93 w 623"/>
                <a:gd name="T27" fmla="*/ 206 h 451"/>
                <a:gd name="T28" fmla="*/ 66 w 623"/>
                <a:gd name="T29" fmla="*/ 324 h 451"/>
                <a:gd name="T30" fmla="*/ 96 w 623"/>
                <a:gd name="T31" fmla="*/ 423 h 451"/>
                <a:gd name="T32" fmla="*/ 51 w 623"/>
                <a:gd name="T33" fmla="*/ 389 h 451"/>
                <a:gd name="T34" fmla="*/ 15 w 623"/>
                <a:gd name="T35" fmla="*/ 311 h 451"/>
                <a:gd name="T36" fmla="*/ 18 w 623"/>
                <a:gd name="T37" fmla="*/ 222 h 451"/>
                <a:gd name="T38" fmla="*/ 96 w 623"/>
                <a:gd name="T39" fmla="*/ 118 h 451"/>
                <a:gd name="T40" fmla="*/ 209 w 623"/>
                <a:gd name="T41" fmla="*/ 68 h 451"/>
                <a:gd name="T42" fmla="*/ 219 w 623"/>
                <a:gd name="T43" fmla="*/ 60 h 451"/>
                <a:gd name="T44" fmla="*/ 93 w 623"/>
                <a:gd name="T45" fmla="*/ 113 h 451"/>
                <a:gd name="T46" fmla="*/ 23 w 623"/>
                <a:gd name="T47" fmla="*/ 193 h 451"/>
                <a:gd name="T48" fmla="*/ 3 w 623"/>
                <a:gd name="T49" fmla="*/ 287 h 451"/>
                <a:gd name="T50" fmla="*/ 34 w 623"/>
                <a:gd name="T51" fmla="*/ 376 h 451"/>
                <a:gd name="T52" fmla="*/ 72 w 623"/>
                <a:gd name="T53" fmla="*/ 439 h 451"/>
                <a:gd name="T54" fmla="*/ 40 w 623"/>
                <a:gd name="T55" fmla="*/ 429 h 451"/>
                <a:gd name="T56" fmla="*/ 0 w 623"/>
                <a:gd name="T57" fmla="*/ 312 h 451"/>
                <a:gd name="T58" fmla="*/ 16 w 623"/>
                <a:gd name="T59" fmla="*/ 184 h 451"/>
                <a:gd name="T60" fmla="*/ 87 w 623"/>
                <a:gd name="T61" fmla="*/ 87 h 451"/>
                <a:gd name="T62" fmla="*/ 216 w 623"/>
                <a:gd name="T63" fmla="*/ 18 h 451"/>
                <a:gd name="T64" fmla="*/ 298 w 623"/>
                <a:gd name="T65" fmla="*/ 2 h 451"/>
                <a:gd name="T66" fmla="*/ 367 w 623"/>
                <a:gd name="T67" fmla="*/ 6 h 451"/>
                <a:gd name="T68" fmla="*/ 463 w 623"/>
                <a:gd name="T69" fmla="*/ 43 h 451"/>
                <a:gd name="T70" fmla="*/ 491 w 623"/>
                <a:gd name="T71" fmla="*/ 93 h 451"/>
                <a:gd name="T72" fmla="*/ 513 w 623"/>
                <a:gd name="T73" fmla="*/ 144 h 451"/>
                <a:gd name="T74" fmla="*/ 573 w 623"/>
                <a:gd name="T75" fmla="*/ 230 h 451"/>
                <a:gd name="T76" fmla="*/ 623 w 623"/>
                <a:gd name="T77" fmla="*/ 231 h 451"/>
                <a:gd name="T78" fmla="*/ 579 w 623"/>
                <a:gd name="T79" fmla="*/ 351 h 451"/>
                <a:gd name="T80" fmla="*/ 548 w 623"/>
                <a:gd name="T81" fmla="*/ 289 h 451"/>
                <a:gd name="T82" fmla="*/ 510 w 623"/>
                <a:gd name="T83" fmla="*/ 246 h 451"/>
                <a:gd name="T84" fmla="*/ 510 w 623"/>
                <a:gd name="T85" fmla="*/ 230 h 451"/>
                <a:gd name="T86" fmla="*/ 545 w 623"/>
                <a:gd name="T87" fmla="*/ 258 h 451"/>
                <a:gd name="T88" fmla="*/ 579 w 623"/>
                <a:gd name="T89" fmla="*/ 293 h 451"/>
                <a:gd name="T90" fmla="*/ 579 w 623"/>
                <a:gd name="T91" fmla="*/ 301 h 451"/>
                <a:gd name="T92" fmla="*/ 585 w 623"/>
                <a:gd name="T93" fmla="*/ 290 h 451"/>
                <a:gd name="T94" fmla="*/ 539 w 623"/>
                <a:gd name="T95" fmla="*/ 248 h 451"/>
                <a:gd name="T96" fmla="*/ 482 w 623"/>
                <a:gd name="T97" fmla="*/ 189 h 451"/>
                <a:gd name="T98" fmla="*/ 476 w 623"/>
                <a:gd name="T99" fmla="*/ 136 h 451"/>
                <a:gd name="T100" fmla="*/ 476 w 623"/>
                <a:gd name="T101" fmla="*/ 122 h 451"/>
                <a:gd name="T102" fmla="*/ 467 w 623"/>
                <a:gd name="T103" fmla="*/ 162 h 451"/>
                <a:gd name="T104" fmla="*/ 379 w 623"/>
                <a:gd name="T105" fmla="*/ 230 h 451"/>
                <a:gd name="T106" fmla="*/ 287 w 623"/>
                <a:gd name="T107" fmla="*/ 259 h 451"/>
                <a:gd name="T108" fmla="*/ 253 w 623"/>
                <a:gd name="T109" fmla="*/ 248 h 451"/>
                <a:gd name="T110" fmla="*/ 240 w 623"/>
                <a:gd name="T111" fmla="*/ 240 h 451"/>
                <a:gd name="T112" fmla="*/ 215 w 623"/>
                <a:gd name="T113" fmla="*/ 298 h 451"/>
                <a:gd name="T114" fmla="*/ 125 w 623"/>
                <a:gd name="T11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451">
                  <a:moveTo>
                    <a:pt x="115" y="427"/>
                  </a:moveTo>
                  <a:lnTo>
                    <a:pt x="116" y="427"/>
                  </a:lnTo>
                  <a:lnTo>
                    <a:pt x="113" y="410"/>
                  </a:lnTo>
                  <a:lnTo>
                    <a:pt x="112" y="392"/>
                  </a:lnTo>
                  <a:lnTo>
                    <a:pt x="112" y="374"/>
                  </a:lnTo>
                  <a:lnTo>
                    <a:pt x="113" y="358"/>
                  </a:lnTo>
                  <a:lnTo>
                    <a:pt x="116" y="342"/>
                  </a:lnTo>
                  <a:lnTo>
                    <a:pt x="121" y="326"/>
                  </a:lnTo>
                  <a:lnTo>
                    <a:pt x="127" y="309"/>
                  </a:lnTo>
                  <a:lnTo>
                    <a:pt x="132" y="293"/>
                  </a:lnTo>
                  <a:lnTo>
                    <a:pt x="140" y="278"/>
                  </a:lnTo>
                  <a:lnTo>
                    <a:pt x="149" y="265"/>
                  </a:lnTo>
                  <a:lnTo>
                    <a:pt x="159" y="250"/>
                  </a:lnTo>
                  <a:lnTo>
                    <a:pt x="169" y="237"/>
                  </a:lnTo>
                  <a:lnTo>
                    <a:pt x="181" y="224"/>
                  </a:lnTo>
                  <a:lnTo>
                    <a:pt x="194" y="212"/>
                  </a:lnTo>
                  <a:lnTo>
                    <a:pt x="208" y="200"/>
                  </a:lnTo>
                  <a:lnTo>
                    <a:pt x="222" y="190"/>
                  </a:lnTo>
                  <a:lnTo>
                    <a:pt x="230" y="186"/>
                  </a:lnTo>
                  <a:lnTo>
                    <a:pt x="239" y="180"/>
                  </a:lnTo>
                  <a:lnTo>
                    <a:pt x="246" y="175"/>
                  </a:lnTo>
                  <a:lnTo>
                    <a:pt x="255" y="171"/>
                  </a:lnTo>
                  <a:lnTo>
                    <a:pt x="262" y="167"/>
                  </a:lnTo>
                  <a:lnTo>
                    <a:pt x="271" y="162"/>
                  </a:lnTo>
                  <a:lnTo>
                    <a:pt x="280" y="158"/>
                  </a:lnTo>
                  <a:lnTo>
                    <a:pt x="287" y="153"/>
                  </a:lnTo>
                  <a:lnTo>
                    <a:pt x="272" y="156"/>
                  </a:lnTo>
                  <a:lnTo>
                    <a:pt x="256" y="164"/>
                  </a:lnTo>
                  <a:lnTo>
                    <a:pt x="240" y="171"/>
                  </a:lnTo>
                  <a:lnTo>
                    <a:pt x="225" y="181"/>
                  </a:lnTo>
                  <a:lnTo>
                    <a:pt x="209" y="192"/>
                  </a:lnTo>
                  <a:lnTo>
                    <a:pt x="196" y="203"/>
                  </a:lnTo>
                  <a:lnTo>
                    <a:pt x="181" y="215"/>
                  </a:lnTo>
                  <a:lnTo>
                    <a:pt x="169" y="228"/>
                  </a:lnTo>
                  <a:lnTo>
                    <a:pt x="158" y="243"/>
                  </a:lnTo>
                  <a:lnTo>
                    <a:pt x="146" y="258"/>
                  </a:lnTo>
                  <a:lnTo>
                    <a:pt x="137" y="274"/>
                  </a:lnTo>
                  <a:lnTo>
                    <a:pt x="128" y="290"/>
                  </a:lnTo>
                  <a:lnTo>
                    <a:pt x="121" y="308"/>
                  </a:lnTo>
                  <a:lnTo>
                    <a:pt x="115" y="324"/>
                  </a:lnTo>
                  <a:lnTo>
                    <a:pt x="110" y="342"/>
                  </a:lnTo>
                  <a:lnTo>
                    <a:pt x="109" y="360"/>
                  </a:lnTo>
                  <a:lnTo>
                    <a:pt x="107" y="379"/>
                  </a:lnTo>
                  <a:lnTo>
                    <a:pt x="106" y="415"/>
                  </a:lnTo>
                  <a:lnTo>
                    <a:pt x="100" y="411"/>
                  </a:lnTo>
                  <a:lnTo>
                    <a:pt x="96" y="404"/>
                  </a:lnTo>
                  <a:lnTo>
                    <a:pt x="91" y="398"/>
                  </a:lnTo>
                  <a:lnTo>
                    <a:pt x="88" y="390"/>
                  </a:lnTo>
                  <a:lnTo>
                    <a:pt x="85" y="382"/>
                  </a:lnTo>
                  <a:lnTo>
                    <a:pt x="84" y="374"/>
                  </a:lnTo>
                  <a:lnTo>
                    <a:pt x="81" y="367"/>
                  </a:lnTo>
                  <a:lnTo>
                    <a:pt x="78" y="360"/>
                  </a:lnTo>
                  <a:lnTo>
                    <a:pt x="74" y="334"/>
                  </a:lnTo>
                  <a:lnTo>
                    <a:pt x="72" y="309"/>
                  </a:lnTo>
                  <a:lnTo>
                    <a:pt x="74" y="283"/>
                  </a:lnTo>
                  <a:lnTo>
                    <a:pt x="78" y="258"/>
                  </a:lnTo>
                  <a:lnTo>
                    <a:pt x="81" y="246"/>
                  </a:lnTo>
                  <a:lnTo>
                    <a:pt x="84" y="234"/>
                  </a:lnTo>
                  <a:lnTo>
                    <a:pt x="90" y="222"/>
                  </a:lnTo>
                  <a:lnTo>
                    <a:pt x="94" y="211"/>
                  </a:lnTo>
                  <a:lnTo>
                    <a:pt x="102" y="200"/>
                  </a:lnTo>
                  <a:lnTo>
                    <a:pt x="109" y="190"/>
                  </a:lnTo>
                  <a:lnTo>
                    <a:pt x="118" y="180"/>
                  </a:lnTo>
                  <a:lnTo>
                    <a:pt x="127" y="171"/>
                  </a:lnTo>
                  <a:lnTo>
                    <a:pt x="141" y="158"/>
                  </a:lnTo>
                  <a:lnTo>
                    <a:pt x="156" y="144"/>
                  </a:lnTo>
                  <a:lnTo>
                    <a:pt x="171" y="131"/>
                  </a:lnTo>
                  <a:lnTo>
                    <a:pt x="186" y="119"/>
                  </a:lnTo>
                  <a:lnTo>
                    <a:pt x="200" y="109"/>
                  </a:lnTo>
                  <a:lnTo>
                    <a:pt x="216" y="99"/>
                  </a:lnTo>
                  <a:lnTo>
                    <a:pt x="233" y="88"/>
                  </a:lnTo>
                  <a:lnTo>
                    <a:pt x="249" y="81"/>
                  </a:lnTo>
                  <a:lnTo>
                    <a:pt x="250" y="81"/>
                  </a:lnTo>
                  <a:lnTo>
                    <a:pt x="252" y="81"/>
                  </a:lnTo>
                  <a:lnTo>
                    <a:pt x="252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5" y="81"/>
                  </a:lnTo>
                  <a:lnTo>
                    <a:pt x="255" y="80"/>
                  </a:lnTo>
                  <a:lnTo>
                    <a:pt x="256" y="80"/>
                  </a:lnTo>
                  <a:lnTo>
                    <a:pt x="256" y="78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55" y="77"/>
                  </a:lnTo>
                  <a:lnTo>
                    <a:pt x="253" y="77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52" y="74"/>
                  </a:lnTo>
                  <a:lnTo>
                    <a:pt x="224" y="90"/>
                  </a:lnTo>
                  <a:lnTo>
                    <a:pt x="194" y="108"/>
                  </a:lnTo>
                  <a:lnTo>
                    <a:pt x="180" y="118"/>
                  </a:lnTo>
                  <a:lnTo>
                    <a:pt x="165" y="128"/>
                  </a:lnTo>
                  <a:lnTo>
                    <a:pt x="152" y="140"/>
                  </a:lnTo>
                  <a:lnTo>
                    <a:pt x="137" y="152"/>
                  </a:lnTo>
                  <a:lnTo>
                    <a:pt x="125" y="165"/>
                  </a:lnTo>
                  <a:lnTo>
                    <a:pt x="113" y="178"/>
                  </a:lnTo>
                  <a:lnTo>
                    <a:pt x="103" y="192"/>
                  </a:lnTo>
                  <a:lnTo>
                    <a:pt x="93" y="206"/>
                  </a:lnTo>
                  <a:lnTo>
                    <a:pt x="85" y="221"/>
                  </a:lnTo>
                  <a:lnTo>
                    <a:pt x="78" y="236"/>
                  </a:lnTo>
                  <a:lnTo>
                    <a:pt x="72" y="252"/>
                  </a:lnTo>
                  <a:lnTo>
                    <a:pt x="69" y="268"/>
                  </a:lnTo>
                  <a:lnTo>
                    <a:pt x="66" y="287"/>
                  </a:lnTo>
                  <a:lnTo>
                    <a:pt x="66" y="305"/>
                  </a:lnTo>
                  <a:lnTo>
                    <a:pt x="66" y="324"/>
                  </a:lnTo>
                  <a:lnTo>
                    <a:pt x="68" y="343"/>
                  </a:lnTo>
                  <a:lnTo>
                    <a:pt x="72" y="361"/>
                  </a:lnTo>
                  <a:lnTo>
                    <a:pt x="77" y="379"/>
                  </a:lnTo>
                  <a:lnTo>
                    <a:pt x="82" y="396"/>
                  </a:lnTo>
                  <a:lnTo>
                    <a:pt x="91" y="413"/>
                  </a:lnTo>
                  <a:lnTo>
                    <a:pt x="103" y="423"/>
                  </a:lnTo>
                  <a:lnTo>
                    <a:pt x="96" y="423"/>
                  </a:lnTo>
                  <a:lnTo>
                    <a:pt x="88" y="421"/>
                  </a:lnTo>
                  <a:lnTo>
                    <a:pt x="82" y="417"/>
                  </a:lnTo>
                  <a:lnTo>
                    <a:pt x="75" y="411"/>
                  </a:lnTo>
                  <a:lnTo>
                    <a:pt x="69" y="405"/>
                  </a:lnTo>
                  <a:lnTo>
                    <a:pt x="63" y="399"/>
                  </a:lnTo>
                  <a:lnTo>
                    <a:pt x="57" y="393"/>
                  </a:lnTo>
                  <a:lnTo>
                    <a:pt x="51" y="389"/>
                  </a:lnTo>
                  <a:lnTo>
                    <a:pt x="44" y="380"/>
                  </a:lnTo>
                  <a:lnTo>
                    <a:pt x="38" y="368"/>
                  </a:lnTo>
                  <a:lnTo>
                    <a:pt x="32" y="358"/>
                  </a:lnTo>
                  <a:lnTo>
                    <a:pt x="26" y="346"/>
                  </a:lnTo>
                  <a:lnTo>
                    <a:pt x="22" y="334"/>
                  </a:lnTo>
                  <a:lnTo>
                    <a:pt x="18" y="323"/>
                  </a:lnTo>
                  <a:lnTo>
                    <a:pt x="15" y="311"/>
                  </a:lnTo>
                  <a:lnTo>
                    <a:pt x="13" y="298"/>
                  </a:lnTo>
                  <a:lnTo>
                    <a:pt x="12" y="284"/>
                  </a:lnTo>
                  <a:lnTo>
                    <a:pt x="12" y="273"/>
                  </a:lnTo>
                  <a:lnTo>
                    <a:pt x="12" y="259"/>
                  </a:lnTo>
                  <a:lnTo>
                    <a:pt x="13" y="248"/>
                  </a:lnTo>
                  <a:lnTo>
                    <a:pt x="15" y="234"/>
                  </a:lnTo>
                  <a:lnTo>
                    <a:pt x="18" y="222"/>
                  </a:lnTo>
                  <a:lnTo>
                    <a:pt x="22" y="211"/>
                  </a:lnTo>
                  <a:lnTo>
                    <a:pt x="26" y="199"/>
                  </a:lnTo>
                  <a:lnTo>
                    <a:pt x="37" y="181"/>
                  </a:lnTo>
                  <a:lnTo>
                    <a:pt x="50" y="164"/>
                  </a:lnTo>
                  <a:lnTo>
                    <a:pt x="63" y="147"/>
                  </a:lnTo>
                  <a:lnTo>
                    <a:pt x="79" y="131"/>
                  </a:lnTo>
                  <a:lnTo>
                    <a:pt x="96" y="118"/>
                  </a:lnTo>
                  <a:lnTo>
                    <a:pt x="113" y="105"/>
                  </a:lnTo>
                  <a:lnTo>
                    <a:pt x="131" y="94"/>
                  </a:lnTo>
                  <a:lnTo>
                    <a:pt x="150" y="84"/>
                  </a:lnTo>
                  <a:lnTo>
                    <a:pt x="163" y="80"/>
                  </a:lnTo>
                  <a:lnTo>
                    <a:pt x="178" y="77"/>
                  </a:lnTo>
                  <a:lnTo>
                    <a:pt x="193" y="72"/>
                  </a:lnTo>
                  <a:lnTo>
                    <a:pt x="209" y="68"/>
                  </a:lnTo>
                  <a:lnTo>
                    <a:pt x="224" y="63"/>
                  </a:lnTo>
                  <a:lnTo>
                    <a:pt x="237" y="59"/>
                  </a:lnTo>
                  <a:lnTo>
                    <a:pt x="252" y="56"/>
                  </a:lnTo>
                  <a:lnTo>
                    <a:pt x="265" y="52"/>
                  </a:lnTo>
                  <a:lnTo>
                    <a:pt x="250" y="55"/>
                  </a:lnTo>
                  <a:lnTo>
                    <a:pt x="236" y="57"/>
                  </a:lnTo>
                  <a:lnTo>
                    <a:pt x="219" y="60"/>
                  </a:lnTo>
                  <a:lnTo>
                    <a:pt x="203" y="63"/>
                  </a:lnTo>
                  <a:lnTo>
                    <a:pt x="188" y="68"/>
                  </a:lnTo>
                  <a:lnTo>
                    <a:pt x="172" y="71"/>
                  </a:lnTo>
                  <a:lnTo>
                    <a:pt x="156" y="77"/>
                  </a:lnTo>
                  <a:lnTo>
                    <a:pt x="141" y="83"/>
                  </a:lnTo>
                  <a:lnTo>
                    <a:pt x="116" y="96"/>
                  </a:lnTo>
                  <a:lnTo>
                    <a:pt x="93" y="113"/>
                  </a:lnTo>
                  <a:lnTo>
                    <a:pt x="81" y="124"/>
                  </a:lnTo>
                  <a:lnTo>
                    <a:pt x="69" y="134"/>
                  </a:lnTo>
                  <a:lnTo>
                    <a:pt x="59" y="144"/>
                  </a:lnTo>
                  <a:lnTo>
                    <a:pt x="49" y="156"/>
                  </a:lnTo>
                  <a:lnTo>
                    <a:pt x="40" y="168"/>
                  </a:lnTo>
                  <a:lnTo>
                    <a:pt x="31" y="180"/>
                  </a:lnTo>
                  <a:lnTo>
                    <a:pt x="23" y="193"/>
                  </a:lnTo>
                  <a:lnTo>
                    <a:pt x="18" y="206"/>
                  </a:lnTo>
                  <a:lnTo>
                    <a:pt x="12" y="220"/>
                  </a:lnTo>
                  <a:lnTo>
                    <a:pt x="9" y="234"/>
                  </a:lnTo>
                  <a:lnTo>
                    <a:pt x="6" y="249"/>
                  </a:lnTo>
                  <a:lnTo>
                    <a:pt x="4" y="264"/>
                  </a:lnTo>
                  <a:lnTo>
                    <a:pt x="3" y="276"/>
                  </a:lnTo>
                  <a:lnTo>
                    <a:pt x="3" y="287"/>
                  </a:lnTo>
                  <a:lnTo>
                    <a:pt x="4" y="299"/>
                  </a:lnTo>
                  <a:lnTo>
                    <a:pt x="6" y="311"/>
                  </a:lnTo>
                  <a:lnTo>
                    <a:pt x="9" y="323"/>
                  </a:lnTo>
                  <a:lnTo>
                    <a:pt x="13" y="334"/>
                  </a:lnTo>
                  <a:lnTo>
                    <a:pt x="18" y="345"/>
                  </a:lnTo>
                  <a:lnTo>
                    <a:pt x="22" y="355"/>
                  </a:lnTo>
                  <a:lnTo>
                    <a:pt x="34" y="376"/>
                  </a:lnTo>
                  <a:lnTo>
                    <a:pt x="49" y="395"/>
                  </a:lnTo>
                  <a:lnTo>
                    <a:pt x="66" y="413"/>
                  </a:lnTo>
                  <a:lnTo>
                    <a:pt x="84" y="429"/>
                  </a:lnTo>
                  <a:lnTo>
                    <a:pt x="81" y="432"/>
                  </a:lnTo>
                  <a:lnTo>
                    <a:pt x="78" y="435"/>
                  </a:lnTo>
                  <a:lnTo>
                    <a:pt x="75" y="436"/>
                  </a:lnTo>
                  <a:lnTo>
                    <a:pt x="72" y="439"/>
                  </a:lnTo>
                  <a:lnTo>
                    <a:pt x="69" y="441"/>
                  </a:lnTo>
                  <a:lnTo>
                    <a:pt x="66" y="442"/>
                  </a:lnTo>
                  <a:lnTo>
                    <a:pt x="65" y="445"/>
                  </a:lnTo>
                  <a:lnTo>
                    <a:pt x="62" y="448"/>
                  </a:lnTo>
                  <a:lnTo>
                    <a:pt x="53" y="442"/>
                  </a:lnTo>
                  <a:lnTo>
                    <a:pt x="46" y="436"/>
                  </a:lnTo>
                  <a:lnTo>
                    <a:pt x="40" y="429"/>
                  </a:lnTo>
                  <a:lnTo>
                    <a:pt x="34" y="421"/>
                  </a:lnTo>
                  <a:lnTo>
                    <a:pt x="25" y="407"/>
                  </a:lnTo>
                  <a:lnTo>
                    <a:pt x="18" y="389"/>
                  </a:lnTo>
                  <a:lnTo>
                    <a:pt x="12" y="370"/>
                  </a:lnTo>
                  <a:lnTo>
                    <a:pt x="9" y="351"/>
                  </a:lnTo>
                  <a:lnTo>
                    <a:pt x="4" y="332"/>
                  </a:lnTo>
                  <a:lnTo>
                    <a:pt x="0" y="312"/>
                  </a:lnTo>
                  <a:lnTo>
                    <a:pt x="0" y="295"/>
                  </a:lnTo>
                  <a:lnTo>
                    <a:pt x="0" y="276"/>
                  </a:lnTo>
                  <a:lnTo>
                    <a:pt x="1" y="258"/>
                  </a:lnTo>
                  <a:lnTo>
                    <a:pt x="4" y="239"/>
                  </a:lnTo>
                  <a:lnTo>
                    <a:pt x="7" y="221"/>
                  </a:lnTo>
                  <a:lnTo>
                    <a:pt x="12" y="202"/>
                  </a:lnTo>
                  <a:lnTo>
                    <a:pt x="16" y="184"/>
                  </a:lnTo>
                  <a:lnTo>
                    <a:pt x="22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3"/>
                  </a:lnTo>
                  <a:lnTo>
                    <a:pt x="50" y="122"/>
                  </a:lnTo>
                  <a:lnTo>
                    <a:pt x="68" y="103"/>
                  </a:lnTo>
                  <a:lnTo>
                    <a:pt x="87" y="87"/>
                  </a:lnTo>
                  <a:lnTo>
                    <a:pt x="109" y="71"/>
                  </a:lnTo>
                  <a:lnTo>
                    <a:pt x="131" y="57"/>
                  </a:lnTo>
                  <a:lnTo>
                    <a:pt x="155" y="44"/>
                  </a:lnTo>
                  <a:lnTo>
                    <a:pt x="178" y="31"/>
                  </a:lnTo>
                  <a:lnTo>
                    <a:pt x="191" y="27"/>
                  </a:lnTo>
                  <a:lnTo>
                    <a:pt x="203" y="22"/>
                  </a:lnTo>
                  <a:lnTo>
                    <a:pt x="216" y="18"/>
                  </a:lnTo>
                  <a:lnTo>
                    <a:pt x="230" y="15"/>
                  </a:lnTo>
                  <a:lnTo>
                    <a:pt x="243" y="10"/>
                  </a:lnTo>
                  <a:lnTo>
                    <a:pt x="256" y="7"/>
                  </a:lnTo>
                  <a:lnTo>
                    <a:pt x="270" y="4"/>
                  </a:lnTo>
                  <a:lnTo>
                    <a:pt x="284" y="3"/>
                  </a:lnTo>
                  <a:lnTo>
                    <a:pt x="290" y="2"/>
                  </a:lnTo>
                  <a:lnTo>
                    <a:pt x="298" y="2"/>
                  </a:lnTo>
                  <a:lnTo>
                    <a:pt x="306" y="2"/>
                  </a:lnTo>
                  <a:lnTo>
                    <a:pt x="315" y="0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40" y="0"/>
                  </a:lnTo>
                  <a:lnTo>
                    <a:pt x="349" y="3"/>
                  </a:lnTo>
                  <a:lnTo>
                    <a:pt x="367" y="6"/>
                  </a:lnTo>
                  <a:lnTo>
                    <a:pt x="387" y="10"/>
                  </a:lnTo>
                  <a:lnTo>
                    <a:pt x="408" y="15"/>
                  </a:lnTo>
                  <a:lnTo>
                    <a:pt x="427" y="22"/>
                  </a:lnTo>
                  <a:lnTo>
                    <a:pt x="437" y="27"/>
                  </a:lnTo>
                  <a:lnTo>
                    <a:pt x="446" y="31"/>
                  </a:lnTo>
                  <a:lnTo>
                    <a:pt x="455" y="37"/>
                  </a:lnTo>
                  <a:lnTo>
                    <a:pt x="463" y="43"/>
                  </a:lnTo>
                  <a:lnTo>
                    <a:pt x="470" y="50"/>
                  </a:lnTo>
                  <a:lnTo>
                    <a:pt x="477" y="59"/>
                  </a:lnTo>
                  <a:lnTo>
                    <a:pt x="483" y="68"/>
                  </a:lnTo>
                  <a:lnTo>
                    <a:pt x="488" y="78"/>
                  </a:lnTo>
                  <a:lnTo>
                    <a:pt x="488" y="83"/>
                  </a:lnTo>
                  <a:lnTo>
                    <a:pt x="489" y="87"/>
                  </a:lnTo>
                  <a:lnTo>
                    <a:pt x="491" y="93"/>
                  </a:lnTo>
                  <a:lnTo>
                    <a:pt x="492" y="97"/>
                  </a:lnTo>
                  <a:lnTo>
                    <a:pt x="493" y="102"/>
                  </a:lnTo>
                  <a:lnTo>
                    <a:pt x="496" y="106"/>
                  </a:lnTo>
                  <a:lnTo>
                    <a:pt x="499" y="111"/>
                  </a:lnTo>
                  <a:lnTo>
                    <a:pt x="504" y="113"/>
                  </a:lnTo>
                  <a:lnTo>
                    <a:pt x="508" y="130"/>
                  </a:lnTo>
                  <a:lnTo>
                    <a:pt x="513" y="144"/>
                  </a:lnTo>
                  <a:lnTo>
                    <a:pt x="519" y="161"/>
                  </a:lnTo>
                  <a:lnTo>
                    <a:pt x="526" y="175"/>
                  </a:lnTo>
                  <a:lnTo>
                    <a:pt x="533" y="190"/>
                  </a:lnTo>
                  <a:lnTo>
                    <a:pt x="544" y="203"/>
                  </a:lnTo>
                  <a:lnTo>
                    <a:pt x="554" y="215"/>
                  </a:lnTo>
                  <a:lnTo>
                    <a:pt x="567" y="227"/>
                  </a:lnTo>
                  <a:lnTo>
                    <a:pt x="573" y="230"/>
                  </a:lnTo>
                  <a:lnTo>
                    <a:pt x="579" y="233"/>
                  </a:lnTo>
                  <a:lnTo>
                    <a:pt x="586" y="236"/>
                  </a:lnTo>
                  <a:lnTo>
                    <a:pt x="594" y="237"/>
                  </a:lnTo>
                  <a:lnTo>
                    <a:pt x="601" y="239"/>
                  </a:lnTo>
                  <a:lnTo>
                    <a:pt x="608" y="239"/>
                  </a:lnTo>
                  <a:lnTo>
                    <a:pt x="616" y="237"/>
                  </a:lnTo>
                  <a:lnTo>
                    <a:pt x="623" y="231"/>
                  </a:lnTo>
                  <a:lnTo>
                    <a:pt x="622" y="252"/>
                  </a:lnTo>
                  <a:lnTo>
                    <a:pt x="619" y="270"/>
                  </a:lnTo>
                  <a:lnTo>
                    <a:pt x="614" y="287"/>
                  </a:lnTo>
                  <a:lnTo>
                    <a:pt x="608" y="304"/>
                  </a:lnTo>
                  <a:lnTo>
                    <a:pt x="600" y="320"/>
                  </a:lnTo>
                  <a:lnTo>
                    <a:pt x="591" y="336"/>
                  </a:lnTo>
                  <a:lnTo>
                    <a:pt x="579" y="351"/>
                  </a:lnTo>
                  <a:lnTo>
                    <a:pt x="567" y="365"/>
                  </a:lnTo>
                  <a:lnTo>
                    <a:pt x="567" y="352"/>
                  </a:lnTo>
                  <a:lnTo>
                    <a:pt x="567" y="337"/>
                  </a:lnTo>
                  <a:lnTo>
                    <a:pt x="564" y="324"/>
                  </a:lnTo>
                  <a:lnTo>
                    <a:pt x="560" y="312"/>
                  </a:lnTo>
                  <a:lnTo>
                    <a:pt x="554" y="301"/>
                  </a:lnTo>
                  <a:lnTo>
                    <a:pt x="548" y="289"/>
                  </a:lnTo>
                  <a:lnTo>
                    <a:pt x="539" y="278"/>
                  </a:lnTo>
                  <a:lnTo>
                    <a:pt x="530" y="268"/>
                  </a:lnTo>
                  <a:lnTo>
                    <a:pt x="529" y="262"/>
                  </a:lnTo>
                  <a:lnTo>
                    <a:pt x="526" y="256"/>
                  </a:lnTo>
                  <a:lnTo>
                    <a:pt x="521" y="252"/>
                  </a:lnTo>
                  <a:lnTo>
                    <a:pt x="516" y="249"/>
                  </a:lnTo>
                  <a:lnTo>
                    <a:pt x="510" y="246"/>
                  </a:lnTo>
                  <a:lnTo>
                    <a:pt x="505" y="242"/>
                  </a:lnTo>
                  <a:lnTo>
                    <a:pt x="499" y="237"/>
                  </a:lnTo>
                  <a:lnTo>
                    <a:pt x="496" y="231"/>
                  </a:lnTo>
                  <a:lnTo>
                    <a:pt x="499" y="230"/>
                  </a:lnTo>
                  <a:lnTo>
                    <a:pt x="504" y="228"/>
                  </a:lnTo>
                  <a:lnTo>
                    <a:pt x="507" y="228"/>
                  </a:lnTo>
                  <a:lnTo>
                    <a:pt x="510" y="230"/>
                  </a:lnTo>
                  <a:lnTo>
                    <a:pt x="514" y="233"/>
                  </a:lnTo>
                  <a:lnTo>
                    <a:pt x="519" y="237"/>
                  </a:lnTo>
                  <a:lnTo>
                    <a:pt x="523" y="243"/>
                  </a:lnTo>
                  <a:lnTo>
                    <a:pt x="527" y="249"/>
                  </a:lnTo>
                  <a:lnTo>
                    <a:pt x="532" y="253"/>
                  </a:lnTo>
                  <a:lnTo>
                    <a:pt x="539" y="255"/>
                  </a:lnTo>
                  <a:lnTo>
                    <a:pt x="545" y="258"/>
                  </a:lnTo>
                  <a:lnTo>
                    <a:pt x="549" y="262"/>
                  </a:lnTo>
                  <a:lnTo>
                    <a:pt x="555" y="267"/>
                  </a:lnTo>
                  <a:lnTo>
                    <a:pt x="560" y="271"/>
                  </a:lnTo>
                  <a:lnTo>
                    <a:pt x="564" y="277"/>
                  </a:lnTo>
                  <a:lnTo>
                    <a:pt x="570" y="283"/>
                  </a:lnTo>
                  <a:lnTo>
                    <a:pt x="575" y="287"/>
                  </a:lnTo>
                  <a:lnTo>
                    <a:pt x="579" y="293"/>
                  </a:lnTo>
                  <a:lnTo>
                    <a:pt x="579" y="293"/>
                  </a:lnTo>
                  <a:lnTo>
                    <a:pt x="579" y="295"/>
                  </a:lnTo>
                  <a:lnTo>
                    <a:pt x="579" y="296"/>
                  </a:lnTo>
                  <a:lnTo>
                    <a:pt x="579" y="298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79" y="301"/>
                  </a:lnTo>
                  <a:lnTo>
                    <a:pt x="577" y="301"/>
                  </a:lnTo>
                  <a:lnTo>
                    <a:pt x="580" y="304"/>
                  </a:lnTo>
                  <a:lnTo>
                    <a:pt x="583" y="302"/>
                  </a:lnTo>
                  <a:lnTo>
                    <a:pt x="585" y="299"/>
                  </a:lnTo>
                  <a:lnTo>
                    <a:pt x="585" y="296"/>
                  </a:lnTo>
                  <a:lnTo>
                    <a:pt x="585" y="293"/>
                  </a:lnTo>
                  <a:lnTo>
                    <a:pt x="585" y="290"/>
                  </a:lnTo>
                  <a:lnTo>
                    <a:pt x="583" y="287"/>
                  </a:lnTo>
                  <a:lnTo>
                    <a:pt x="582" y="284"/>
                  </a:lnTo>
                  <a:lnTo>
                    <a:pt x="580" y="281"/>
                  </a:lnTo>
                  <a:lnTo>
                    <a:pt x="572" y="271"/>
                  </a:lnTo>
                  <a:lnTo>
                    <a:pt x="561" y="262"/>
                  </a:lnTo>
                  <a:lnTo>
                    <a:pt x="551" y="255"/>
                  </a:lnTo>
                  <a:lnTo>
                    <a:pt x="539" y="248"/>
                  </a:lnTo>
                  <a:lnTo>
                    <a:pt x="529" y="239"/>
                  </a:lnTo>
                  <a:lnTo>
                    <a:pt x="519" y="231"/>
                  </a:lnTo>
                  <a:lnTo>
                    <a:pt x="510" y="222"/>
                  </a:lnTo>
                  <a:lnTo>
                    <a:pt x="501" y="211"/>
                  </a:lnTo>
                  <a:lnTo>
                    <a:pt x="492" y="205"/>
                  </a:lnTo>
                  <a:lnTo>
                    <a:pt x="486" y="197"/>
                  </a:lnTo>
                  <a:lnTo>
                    <a:pt x="482" y="189"/>
                  </a:lnTo>
                  <a:lnTo>
                    <a:pt x="477" y="180"/>
                  </a:lnTo>
                  <a:lnTo>
                    <a:pt x="476" y="169"/>
                  </a:lnTo>
                  <a:lnTo>
                    <a:pt x="474" y="159"/>
                  </a:lnTo>
                  <a:lnTo>
                    <a:pt x="474" y="149"/>
                  </a:lnTo>
                  <a:lnTo>
                    <a:pt x="474" y="139"/>
                  </a:lnTo>
                  <a:lnTo>
                    <a:pt x="476" y="137"/>
                  </a:lnTo>
                  <a:lnTo>
                    <a:pt x="476" y="136"/>
                  </a:lnTo>
                  <a:lnTo>
                    <a:pt x="477" y="133"/>
                  </a:lnTo>
                  <a:lnTo>
                    <a:pt x="477" y="131"/>
                  </a:lnTo>
                  <a:lnTo>
                    <a:pt x="477" y="130"/>
                  </a:lnTo>
                  <a:lnTo>
                    <a:pt x="477" y="128"/>
                  </a:lnTo>
                  <a:lnTo>
                    <a:pt x="477" y="127"/>
                  </a:lnTo>
                  <a:lnTo>
                    <a:pt x="477" y="124"/>
                  </a:lnTo>
                  <a:lnTo>
                    <a:pt x="476" y="122"/>
                  </a:lnTo>
                  <a:lnTo>
                    <a:pt x="471" y="125"/>
                  </a:lnTo>
                  <a:lnTo>
                    <a:pt x="468" y="131"/>
                  </a:lnTo>
                  <a:lnTo>
                    <a:pt x="467" y="137"/>
                  </a:lnTo>
                  <a:lnTo>
                    <a:pt x="467" y="143"/>
                  </a:lnTo>
                  <a:lnTo>
                    <a:pt x="467" y="150"/>
                  </a:lnTo>
                  <a:lnTo>
                    <a:pt x="467" y="156"/>
                  </a:lnTo>
                  <a:lnTo>
                    <a:pt x="467" y="162"/>
                  </a:lnTo>
                  <a:lnTo>
                    <a:pt x="467" y="168"/>
                  </a:lnTo>
                  <a:lnTo>
                    <a:pt x="452" y="180"/>
                  </a:lnTo>
                  <a:lnTo>
                    <a:pt x="437" y="190"/>
                  </a:lnTo>
                  <a:lnTo>
                    <a:pt x="424" y="200"/>
                  </a:lnTo>
                  <a:lnTo>
                    <a:pt x="409" y="211"/>
                  </a:lnTo>
                  <a:lnTo>
                    <a:pt x="395" y="220"/>
                  </a:lnTo>
                  <a:lnTo>
                    <a:pt x="379" y="230"/>
                  </a:lnTo>
                  <a:lnTo>
                    <a:pt x="364" y="239"/>
                  </a:lnTo>
                  <a:lnTo>
                    <a:pt x="349" y="246"/>
                  </a:lnTo>
                  <a:lnTo>
                    <a:pt x="336" y="249"/>
                  </a:lnTo>
                  <a:lnTo>
                    <a:pt x="324" y="252"/>
                  </a:lnTo>
                  <a:lnTo>
                    <a:pt x="311" y="255"/>
                  </a:lnTo>
                  <a:lnTo>
                    <a:pt x="299" y="258"/>
                  </a:lnTo>
                  <a:lnTo>
                    <a:pt x="287" y="259"/>
                  </a:lnTo>
                  <a:lnTo>
                    <a:pt x="274" y="261"/>
                  </a:lnTo>
                  <a:lnTo>
                    <a:pt x="262" y="259"/>
                  </a:lnTo>
                  <a:lnTo>
                    <a:pt x="249" y="256"/>
                  </a:lnTo>
                  <a:lnTo>
                    <a:pt x="249" y="253"/>
                  </a:lnTo>
                  <a:lnTo>
                    <a:pt x="250" y="252"/>
                  </a:lnTo>
                  <a:lnTo>
                    <a:pt x="252" y="250"/>
                  </a:lnTo>
                  <a:lnTo>
                    <a:pt x="253" y="248"/>
                  </a:lnTo>
                  <a:lnTo>
                    <a:pt x="255" y="246"/>
                  </a:lnTo>
                  <a:lnTo>
                    <a:pt x="255" y="243"/>
                  </a:lnTo>
                  <a:lnTo>
                    <a:pt x="255" y="242"/>
                  </a:lnTo>
                  <a:lnTo>
                    <a:pt x="252" y="239"/>
                  </a:lnTo>
                  <a:lnTo>
                    <a:pt x="247" y="237"/>
                  </a:lnTo>
                  <a:lnTo>
                    <a:pt x="244" y="237"/>
                  </a:lnTo>
                  <a:lnTo>
                    <a:pt x="240" y="240"/>
                  </a:lnTo>
                  <a:lnTo>
                    <a:pt x="237" y="243"/>
                  </a:lnTo>
                  <a:lnTo>
                    <a:pt x="236" y="246"/>
                  </a:lnTo>
                  <a:lnTo>
                    <a:pt x="233" y="250"/>
                  </a:lnTo>
                  <a:lnTo>
                    <a:pt x="228" y="253"/>
                  </a:lnTo>
                  <a:lnTo>
                    <a:pt x="225" y="255"/>
                  </a:lnTo>
                  <a:lnTo>
                    <a:pt x="221" y="276"/>
                  </a:lnTo>
                  <a:lnTo>
                    <a:pt x="215" y="298"/>
                  </a:lnTo>
                  <a:lnTo>
                    <a:pt x="209" y="318"/>
                  </a:lnTo>
                  <a:lnTo>
                    <a:pt x="202" y="339"/>
                  </a:lnTo>
                  <a:lnTo>
                    <a:pt x="193" y="360"/>
                  </a:lnTo>
                  <a:lnTo>
                    <a:pt x="184" y="380"/>
                  </a:lnTo>
                  <a:lnTo>
                    <a:pt x="174" y="401"/>
                  </a:lnTo>
                  <a:lnTo>
                    <a:pt x="162" y="420"/>
                  </a:lnTo>
                  <a:lnTo>
                    <a:pt x="125" y="451"/>
                  </a:lnTo>
                  <a:lnTo>
                    <a:pt x="115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1" name="Freeform 87"/>
            <p:cNvSpPr>
              <a:spLocks/>
            </p:cNvSpPr>
            <p:nvPr/>
          </p:nvSpPr>
          <p:spPr bwMode="auto">
            <a:xfrm>
              <a:off x="3243" y="1650"/>
              <a:ext cx="227" cy="226"/>
            </a:xfrm>
            <a:custGeom>
              <a:avLst/>
              <a:gdLst>
                <a:gd name="T0" fmla="*/ 34 w 454"/>
                <a:gd name="T1" fmla="*/ 226 h 452"/>
                <a:gd name="T2" fmla="*/ 19 w 454"/>
                <a:gd name="T3" fmla="*/ 243 h 452"/>
                <a:gd name="T4" fmla="*/ 19 w 454"/>
                <a:gd name="T5" fmla="*/ 265 h 452"/>
                <a:gd name="T6" fmla="*/ 27 w 454"/>
                <a:gd name="T7" fmla="*/ 285 h 452"/>
                <a:gd name="T8" fmla="*/ 40 w 454"/>
                <a:gd name="T9" fmla="*/ 290 h 452"/>
                <a:gd name="T10" fmla="*/ 50 w 454"/>
                <a:gd name="T11" fmla="*/ 289 h 452"/>
                <a:gd name="T12" fmla="*/ 53 w 454"/>
                <a:gd name="T13" fmla="*/ 285 h 452"/>
                <a:gd name="T14" fmla="*/ 53 w 454"/>
                <a:gd name="T15" fmla="*/ 280 h 452"/>
                <a:gd name="T16" fmla="*/ 41 w 454"/>
                <a:gd name="T17" fmla="*/ 276 h 452"/>
                <a:gd name="T18" fmla="*/ 33 w 454"/>
                <a:gd name="T19" fmla="*/ 262 h 452"/>
                <a:gd name="T20" fmla="*/ 44 w 454"/>
                <a:gd name="T21" fmla="*/ 249 h 452"/>
                <a:gd name="T22" fmla="*/ 58 w 454"/>
                <a:gd name="T23" fmla="*/ 258 h 452"/>
                <a:gd name="T24" fmla="*/ 63 w 454"/>
                <a:gd name="T25" fmla="*/ 248 h 452"/>
                <a:gd name="T26" fmla="*/ 55 w 454"/>
                <a:gd name="T27" fmla="*/ 239 h 452"/>
                <a:gd name="T28" fmla="*/ 47 w 454"/>
                <a:gd name="T29" fmla="*/ 233 h 452"/>
                <a:gd name="T30" fmla="*/ 58 w 454"/>
                <a:gd name="T31" fmla="*/ 229 h 452"/>
                <a:gd name="T32" fmla="*/ 75 w 454"/>
                <a:gd name="T33" fmla="*/ 218 h 452"/>
                <a:gd name="T34" fmla="*/ 115 w 454"/>
                <a:gd name="T35" fmla="*/ 174 h 452"/>
                <a:gd name="T36" fmla="*/ 152 w 454"/>
                <a:gd name="T37" fmla="*/ 92 h 452"/>
                <a:gd name="T38" fmla="*/ 162 w 454"/>
                <a:gd name="T39" fmla="*/ 56 h 452"/>
                <a:gd name="T40" fmla="*/ 170 w 454"/>
                <a:gd name="T41" fmla="*/ 39 h 452"/>
                <a:gd name="T42" fmla="*/ 212 w 454"/>
                <a:gd name="T43" fmla="*/ 37 h 452"/>
                <a:gd name="T44" fmla="*/ 268 w 454"/>
                <a:gd name="T45" fmla="*/ 25 h 452"/>
                <a:gd name="T46" fmla="*/ 307 w 454"/>
                <a:gd name="T47" fmla="*/ 11 h 452"/>
                <a:gd name="T48" fmla="*/ 340 w 454"/>
                <a:gd name="T49" fmla="*/ 2 h 452"/>
                <a:gd name="T50" fmla="*/ 371 w 454"/>
                <a:gd name="T51" fmla="*/ 5 h 452"/>
                <a:gd name="T52" fmla="*/ 399 w 454"/>
                <a:gd name="T53" fmla="*/ 6 h 452"/>
                <a:gd name="T54" fmla="*/ 411 w 454"/>
                <a:gd name="T55" fmla="*/ 2 h 452"/>
                <a:gd name="T56" fmla="*/ 417 w 454"/>
                <a:gd name="T57" fmla="*/ 2 h 452"/>
                <a:gd name="T58" fmla="*/ 438 w 454"/>
                <a:gd name="T59" fmla="*/ 25 h 452"/>
                <a:gd name="T60" fmla="*/ 452 w 454"/>
                <a:gd name="T61" fmla="*/ 58 h 452"/>
                <a:gd name="T62" fmla="*/ 452 w 454"/>
                <a:gd name="T63" fmla="*/ 102 h 452"/>
                <a:gd name="T64" fmla="*/ 445 w 454"/>
                <a:gd name="T65" fmla="*/ 146 h 452"/>
                <a:gd name="T66" fmla="*/ 445 w 454"/>
                <a:gd name="T67" fmla="*/ 206 h 452"/>
                <a:gd name="T68" fmla="*/ 441 w 454"/>
                <a:gd name="T69" fmla="*/ 273 h 452"/>
                <a:gd name="T70" fmla="*/ 404 w 454"/>
                <a:gd name="T71" fmla="*/ 342 h 452"/>
                <a:gd name="T72" fmla="*/ 364 w 454"/>
                <a:gd name="T73" fmla="*/ 413 h 452"/>
                <a:gd name="T74" fmla="*/ 318 w 454"/>
                <a:gd name="T75" fmla="*/ 448 h 452"/>
                <a:gd name="T76" fmla="*/ 270 w 454"/>
                <a:gd name="T77" fmla="*/ 450 h 452"/>
                <a:gd name="T78" fmla="*/ 217 w 454"/>
                <a:gd name="T79" fmla="*/ 427 h 452"/>
                <a:gd name="T80" fmla="*/ 170 w 454"/>
                <a:gd name="T81" fmla="*/ 394 h 452"/>
                <a:gd name="T82" fmla="*/ 128 w 454"/>
                <a:gd name="T83" fmla="*/ 352 h 452"/>
                <a:gd name="T84" fmla="*/ 89 w 454"/>
                <a:gd name="T85" fmla="*/ 313 h 452"/>
                <a:gd name="T86" fmla="*/ 71 w 454"/>
                <a:gd name="T87" fmla="*/ 310 h 452"/>
                <a:gd name="T88" fmla="*/ 62 w 454"/>
                <a:gd name="T89" fmla="*/ 310 h 452"/>
                <a:gd name="T90" fmla="*/ 46 w 454"/>
                <a:gd name="T91" fmla="*/ 311 h 452"/>
                <a:gd name="T92" fmla="*/ 27 w 454"/>
                <a:gd name="T93" fmla="*/ 308 h 452"/>
                <a:gd name="T94" fmla="*/ 6 w 454"/>
                <a:gd name="T95" fmla="*/ 288 h 452"/>
                <a:gd name="T96" fmla="*/ 0 w 454"/>
                <a:gd name="T97" fmla="*/ 255 h 452"/>
                <a:gd name="T98" fmla="*/ 8 w 454"/>
                <a:gd name="T99" fmla="*/ 226 h 452"/>
                <a:gd name="T100" fmla="*/ 25 w 454"/>
                <a:gd name="T101" fmla="*/ 205 h 452"/>
                <a:gd name="T102" fmla="*/ 37 w 454"/>
                <a:gd name="T103" fmla="*/ 206 h 452"/>
                <a:gd name="T104" fmla="*/ 43 w 454"/>
                <a:gd name="T105" fmla="*/ 20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4" h="452">
                  <a:moveTo>
                    <a:pt x="46" y="214"/>
                  </a:moveTo>
                  <a:lnTo>
                    <a:pt x="41" y="217"/>
                  </a:lnTo>
                  <a:lnTo>
                    <a:pt x="38" y="221"/>
                  </a:lnTo>
                  <a:lnTo>
                    <a:pt x="34" y="226"/>
                  </a:lnTo>
                  <a:lnTo>
                    <a:pt x="30" y="229"/>
                  </a:lnTo>
                  <a:lnTo>
                    <a:pt x="25" y="234"/>
                  </a:lnTo>
                  <a:lnTo>
                    <a:pt x="22" y="239"/>
                  </a:lnTo>
                  <a:lnTo>
                    <a:pt x="19" y="243"/>
                  </a:lnTo>
                  <a:lnTo>
                    <a:pt x="18" y="249"/>
                  </a:lnTo>
                  <a:lnTo>
                    <a:pt x="18" y="254"/>
                  </a:lnTo>
                  <a:lnTo>
                    <a:pt x="18" y="260"/>
                  </a:lnTo>
                  <a:lnTo>
                    <a:pt x="19" y="265"/>
                  </a:lnTo>
                  <a:lnTo>
                    <a:pt x="19" y="270"/>
                  </a:lnTo>
                  <a:lnTo>
                    <a:pt x="21" y="276"/>
                  </a:lnTo>
                  <a:lnTo>
                    <a:pt x="24" y="280"/>
                  </a:lnTo>
                  <a:lnTo>
                    <a:pt x="27" y="285"/>
                  </a:lnTo>
                  <a:lnTo>
                    <a:pt x="33" y="288"/>
                  </a:lnTo>
                  <a:lnTo>
                    <a:pt x="36" y="289"/>
                  </a:lnTo>
                  <a:lnTo>
                    <a:pt x="37" y="289"/>
                  </a:lnTo>
                  <a:lnTo>
                    <a:pt x="40" y="290"/>
                  </a:lnTo>
                  <a:lnTo>
                    <a:pt x="43" y="290"/>
                  </a:lnTo>
                  <a:lnTo>
                    <a:pt x="44" y="290"/>
                  </a:lnTo>
                  <a:lnTo>
                    <a:pt x="47" y="290"/>
                  </a:lnTo>
                  <a:lnTo>
                    <a:pt x="50" y="289"/>
                  </a:lnTo>
                  <a:lnTo>
                    <a:pt x="52" y="289"/>
                  </a:lnTo>
                  <a:lnTo>
                    <a:pt x="52" y="288"/>
                  </a:lnTo>
                  <a:lnTo>
                    <a:pt x="53" y="286"/>
                  </a:lnTo>
                  <a:lnTo>
                    <a:pt x="53" y="285"/>
                  </a:lnTo>
                  <a:lnTo>
                    <a:pt x="53" y="285"/>
                  </a:lnTo>
                  <a:lnTo>
                    <a:pt x="53" y="283"/>
                  </a:lnTo>
                  <a:lnTo>
                    <a:pt x="53" y="282"/>
                  </a:lnTo>
                  <a:lnTo>
                    <a:pt x="53" y="280"/>
                  </a:lnTo>
                  <a:lnTo>
                    <a:pt x="53" y="279"/>
                  </a:lnTo>
                  <a:lnTo>
                    <a:pt x="49" y="279"/>
                  </a:lnTo>
                  <a:lnTo>
                    <a:pt x="46" y="277"/>
                  </a:lnTo>
                  <a:lnTo>
                    <a:pt x="41" y="276"/>
                  </a:lnTo>
                  <a:lnTo>
                    <a:pt x="38" y="273"/>
                  </a:lnTo>
                  <a:lnTo>
                    <a:pt x="36" y="270"/>
                  </a:lnTo>
                  <a:lnTo>
                    <a:pt x="34" y="267"/>
                  </a:lnTo>
                  <a:lnTo>
                    <a:pt x="33" y="262"/>
                  </a:lnTo>
                  <a:lnTo>
                    <a:pt x="33" y="258"/>
                  </a:lnTo>
                  <a:lnTo>
                    <a:pt x="36" y="248"/>
                  </a:lnTo>
                  <a:lnTo>
                    <a:pt x="40" y="248"/>
                  </a:lnTo>
                  <a:lnTo>
                    <a:pt x="44" y="249"/>
                  </a:lnTo>
                  <a:lnTo>
                    <a:pt x="49" y="252"/>
                  </a:lnTo>
                  <a:lnTo>
                    <a:pt x="52" y="255"/>
                  </a:lnTo>
                  <a:lnTo>
                    <a:pt x="55" y="258"/>
                  </a:lnTo>
                  <a:lnTo>
                    <a:pt x="58" y="258"/>
                  </a:lnTo>
                  <a:lnTo>
                    <a:pt x="62" y="258"/>
                  </a:lnTo>
                  <a:lnTo>
                    <a:pt x="65" y="254"/>
                  </a:lnTo>
                  <a:lnTo>
                    <a:pt x="65" y="251"/>
                  </a:lnTo>
                  <a:lnTo>
                    <a:pt x="63" y="248"/>
                  </a:lnTo>
                  <a:lnTo>
                    <a:pt x="62" y="245"/>
                  </a:lnTo>
                  <a:lnTo>
                    <a:pt x="61" y="243"/>
                  </a:lnTo>
                  <a:lnTo>
                    <a:pt x="58" y="240"/>
                  </a:lnTo>
                  <a:lnTo>
                    <a:pt x="55" y="239"/>
                  </a:lnTo>
                  <a:lnTo>
                    <a:pt x="53" y="237"/>
                  </a:lnTo>
                  <a:lnTo>
                    <a:pt x="50" y="234"/>
                  </a:lnTo>
                  <a:lnTo>
                    <a:pt x="46" y="234"/>
                  </a:lnTo>
                  <a:lnTo>
                    <a:pt x="47" y="233"/>
                  </a:lnTo>
                  <a:lnTo>
                    <a:pt x="50" y="230"/>
                  </a:lnTo>
                  <a:lnTo>
                    <a:pt x="52" y="230"/>
                  </a:lnTo>
                  <a:lnTo>
                    <a:pt x="55" y="230"/>
                  </a:lnTo>
                  <a:lnTo>
                    <a:pt x="58" y="229"/>
                  </a:lnTo>
                  <a:lnTo>
                    <a:pt x="61" y="229"/>
                  </a:lnTo>
                  <a:lnTo>
                    <a:pt x="63" y="227"/>
                  </a:lnTo>
                  <a:lnTo>
                    <a:pt x="66" y="226"/>
                  </a:lnTo>
                  <a:lnTo>
                    <a:pt x="75" y="218"/>
                  </a:lnTo>
                  <a:lnTo>
                    <a:pt x="84" y="211"/>
                  </a:lnTo>
                  <a:lnTo>
                    <a:pt x="93" y="202"/>
                  </a:lnTo>
                  <a:lnTo>
                    <a:pt x="100" y="193"/>
                  </a:lnTo>
                  <a:lnTo>
                    <a:pt x="115" y="174"/>
                  </a:lnTo>
                  <a:lnTo>
                    <a:pt x="125" y="155"/>
                  </a:lnTo>
                  <a:lnTo>
                    <a:pt x="136" y="134"/>
                  </a:lnTo>
                  <a:lnTo>
                    <a:pt x="145" y="112"/>
                  </a:lnTo>
                  <a:lnTo>
                    <a:pt x="152" y="92"/>
                  </a:lnTo>
                  <a:lnTo>
                    <a:pt x="159" y="69"/>
                  </a:lnTo>
                  <a:lnTo>
                    <a:pt x="159" y="65"/>
                  </a:lnTo>
                  <a:lnTo>
                    <a:pt x="161" y="61"/>
                  </a:lnTo>
                  <a:lnTo>
                    <a:pt x="162" y="56"/>
                  </a:lnTo>
                  <a:lnTo>
                    <a:pt x="164" y="52"/>
                  </a:lnTo>
                  <a:lnTo>
                    <a:pt x="165" y="47"/>
                  </a:lnTo>
                  <a:lnTo>
                    <a:pt x="168" y="43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84" y="37"/>
                  </a:lnTo>
                  <a:lnTo>
                    <a:pt x="199" y="39"/>
                  </a:lnTo>
                  <a:lnTo>
                    <a:pt x="212" y="37"/>
                  </a:lnTo>
                  <a:lnTo>
                    <a:pt x="227" y="36"/>
                  </a:lnTo>
                  <a:lnTo>
                    <a:pt x="240" y="33"/>
                  </a:lnTo>
                  <a:lnTo>
                    <a:pt x="255" y="30"/>
                  </a:lnTo>
                  <a:lnTo>
                    <a:pt x="268" y="25"/>
                  </a:lnTo>
                  <a:lnTo>
                    <a:pt x="282" y="22"/>
                  </a:lnTo>
                  <a:lnTo>
                    <a:pt x="290" y="19"/>
                  </a:lnTo>
                  <a:lnTo>
                    <a:pt x="298" y="15"/>
                  </a:lnTo>
                  <a:lnTo>
                    <a:pt x="307" y="11"/>
                  </a:lnTo>
                  <a:lnTo>
                    <a:pt x="315" y="6"/>
                  </a:lnTo>
                  <a:lnTo>
                    <a:pt x="323" y="3"/>
                  </a:lnTo>
                  <a:lnTo>
                    <a:pt x="332" y="2"/>
                  </a:lnTo>
                  <a:lnTo>
                    <a:pt x="340" y="2"/>
                  </a:lnTo>
                  <a:lnTo>
                    <a:pt x="351" y="5"/>
                  </a:lnTo>
                  <a:lnTo>
                    <a:pt x="357" y="3"/>
                  </a:lnTo>
                  <a:lnTo>
                    <a:pt x="364" y="5"/>
                  </a:lnTo>
                  <a:lnTo>
                    <a:pt x="371" y="5"/>
                  </a:lnTo>
                  <a:lnTo>
                    <a:pt x="377" y="6"/>
                  </a:lnTo>
                  <a:lnTo>
                    <a:pt x="385" y="6"/>
                  </a:lnTo>
                  <a:lnTo>
                    <a:pt x="392" y="8"/>
                  </a:lnTo>
                  <a:lnTo>
                    <a:pt x="399" y="6"/>
                  </a:lnTo>
                  <a:lnTo>
                    <a:pt x="407" y="3"/>
                  </a:lnTo>
                  <a:lnTo>
                    <a:pt x="408" y="3"/>
                  </a:lnTo>
                  <a:lnTo>
                    <a:pt x="410" y="2"/>
                  </a:lnTo>
                  <a:lnTo>
                    <a:pt x="411" y="2"/>
                  </a:lnTo>
                  <a:lnTo>
                    <a:pt x="413" y="2"/>
                  </a:lnTo>
                  <a:lnTo>
                    <a:pt x="414" y="0"/>
                  </a:lnTo>
                  <a:lnTo>
                    <a:pt x="416" y="2"/>
                  </a:lnTo>
                  <a:lnTo>
                    <a:pt x="417" y="2"/>
                  </a:lnTo>
                  <a:lnTo>
                    <a:pt x="417" y="3"/>
                  </a:lnTo>
                  <a:lnTo>
                    <a:pt x="424" y="11"/>
                  </a:lnTo>
                  <a:lnTo>
                    <a:pt x="432" y="18"/>
                  </a:lnTo>
                  <a:lnTo>
                    <a:pt x="438" y="25"/>
                  </a:lnTo>
                  <a:lnTo>
                    <a:pt x="442" y="33"/>
                  </a:lnTo>
                  <a:lnTo>
                    <a:pt x="447" y="40"/>
                  </a:lnTo>
                  <a:lnTo>
                    <a:pt x="450" y="47"/>
                  </a:lnTo>
                  <a:lnTo>
                    <a:pt x="452" y="58"/>
                  </a:lnTo>
                  <a:lnTo>
                    <a:pt x="454" y="67"/>
                  </a:lnTo>
                  <a:lnTo>
                    <a:pt x="454" y="78"/>
                  </a:lnTo>
                  <a:lnTo>
                    <a:pt x="454" y="90"/>
                  </a:lnTo>
                  <a:lnTo>
                    <a:pt x="452" y="102"/>
                  </a:lnTo>
                  <a:lnTo>
                    <a:pt x="451" y="112"/>
                  </a:lnTo>
                  <a:lnTo>
                    <a:pt x="450" y="124"/>
                  </a:lnTo>
                  <a:lnTo>
                    <a:pt x="448" y="134"/>
                  </a:lnTo>
                  <a:lnTo>
                    <a:pt x="445" y="146"/>
                  </a:lnTo>
                  <a:lnTo>
                    <a:pt x="444" y="156"/>
                  </a:lnTo>
                  <a:lnTo>
                    <a:pt x="444" y="174"/>
                  </a:lnTo>
                  <a:lnTo>
                    <a:pt x="444" y="190"/>
                  </a:lnTo>
                  <a:lnTo>
                    <a:pt x="445" y="206"/>
                  </a:lnTo>
                  <a:lnTo>
                    <a:pt x="445" y="224"/>
                  </a:lnTo>
                  <a:lnTo>
                    <a:pt x="445" y="240"/>
                  </a:lnTo>
                  <a:lnTo>
                    <a:pt x="444" y="257"/>
                  </a:lnTo>
                  <a:lnTo>
                    <a:pt x="441" y="273"/>
                  </a:lnTo>
                  <a:lnTo>
                    <a:pt x="436" y="289"/>
                  </a:lnTo>
                  <a:lnTo>
                    <a:pt x="424" y="305"/>
                  </a:lnTo>
                  <a:lnTo>
                    <a:pt x="414" y="323"/>
                  </a:lnTo>
                  <a:lnTo>
                    <a:pt x="404" y="342"/>
                  </a:lnTo>
                  <a:lnTo>
                    <a:pt x="395" y="360"/>
                  </a:lnTo>
                  <a:lnTo>
                    <a:pt x="386" y="377"/>
                  </a:lnTo>
                  <a:lnTo>
                    <a:pt x="376" y="395"/>
                  </a:lnTo>
                  <a:lnTo>
                    <a:pt x="364" y="413"/>
                  </a:lnTo>
                  <a:lnTo>
                    <a:pt x="351" y="429"/>
                  </a:lnTo>
                  <a:lnTo>
                    <a:pt x="340" y="438"/>
                  </a:lnTo>
                  <a:lnTo>
                    <a:pt x="330" y="444"/>
                  </a:lnTo>
                  <a:lnTo>
                    <a:pt x="318" y="448"/>
                  </a:lnTo>
                  <a:lnTo>
                    <a:pt x="307" y="451"/>
                  </a:lnTo>
                  <a:lnTo>
                    <a:pt x="293" y="452"/>
                  </a:lnTo>
                  <a:lnTo>
                    <a:pt x="282" y="451"/>
                  </a:lnTo>
                  <a:lnTo>
                    <a:pt x="270" y="450"/>
                  </a:lnTo>
                  <a:lnTo>
                    <a:pt x="258" y="447"/>
                  </a:lnTo>
                  <a:lnTo>
                    <a:pt x="243" y="441"/>
                  </a:lnTo>
                  <a:lnTo>
                    <a:pt x="230" y="435"/>
                  </a:lnTo>
                  <a:lnTo>
                    <a:pt x="217" y="427"/>
                  </a:lnTo>
                  <a:lnTo>
                    <a:pt x="205" y="420"/>
                  </a:lnTo>
                  <a:lnTo>
                    <a:pt x="192" y="411"/>
                  </a:lnTo>
                  <a:lnTo>
                    <a:pt x="180" y="402"/>
                  </a:lnTo>
                  <a:lnTo>
                    <a:pt x="170" y="394"/>
                  </a:lnTo>
                  <a:lnTo>
                    <a:pt x="158" y="383"/>
                  </a:lnTo>
                  <a:lnTo>
                    <a:pt x="147" y="373"/>
                  </a:lnTo>
                  <a:lnTo>
                    <a:pt x="137" y="364"/>
                  </a:lnTo>
                  <a:lnTo>
                    <a:pt x="128" y="352"/>
                  </a:lnTo>
                  <a:lnTo>
                    <a:pt x="118" y="342"/>
                  </a:lnTo>
                  <a:lnTo>
                    <a:pt x="109" y="332"/>
                  </a:lnTo>
                  <a:lnTo>
                    <a:pt x="99" y="321"/>
                  </a:lnTo>
                  <a:lnTo>
                    <a:pt x="89" y="313"/>
                  </a:lnTo>
                  <a:lnTo>
                    <a:pt x="78" y="304"/>
                  </a:lnTo>
                  <a:lnTo>
                    <a:pt x="77" y="305"/>
                  </a:lnTo>
                  <a:lnTo>
                    <a:pt x="74" y="308"/>
                  </a:lnTo>
                  <a:lnTo>
                    <a:pt x="71" y="310"/>
                  </a:lnTo>
                  <a:lnTo>
                    <a:pt x="69" y="310"/>
                  </a:lnTo>
                  <a:lnTo>
                    <a:pt x="66" y="311"/>
                  </a:lnTo>
                  <a:lnTo>
                    <a:pt x="65" y="310"/>
                  </a:lnTo>
                  <a:lnTo>
                    <a:pt x="62" y="310"/>
                  </a:lnTo>
                  <a:lnTo>
                    <a:pt x="59" y="307"/>
                  </a:lnTo>
                  <a:lnTo>
                    <a:pt x="55" y="308"/>
                  </a:lnTo>
                  <a:lnTo>
                    <a:pt x="50" y="310"/>
                  </a:lnTo>
                  <a:lnTo>
                    <a:pt x="46" y="311"/>
                  </a:lnTo>
                  <a:lnTo>
                    <a:pt x="40" y="311"/>
                  </a:lnTo>
                  <a:lnTo>
                    <a:pt x="36" y="311"/>
                  </a:lnTo>
                  <a:lnTo>
                    <a:pt x="31" y="310"/>
                  </a:lnTo>
                  <a:lnTo>
                    <a:pt x="27" y="308"/>
                  </a:lnTo>
                  <a:lnTo>
                    <a:pt x="24" y="305"/>
                  </a:lnTo>
                  <a:lnTo>
                    <a:pt x="16" y="301"/>
                  </a:lnTo>
                  <a:lnTo>
                    <a:pt x="10" y="295"/>
                  </a:lnTo>
                  <a:lnTo>
                    <a:pt x="6" y="288"/>
                  </a:lnTo>
                  <a:lnTo>
                    <a:pt x="3" y="280"/>
                  </a:lnTo>
                  <a:lnTo>
                    <a:pt x="2" y="271"/>
                  </a:lnTo>
                  <a:lnTo>
                    <a:pt x="0" y="264"/>
                  </a:lnTo>
                  <a:lnTo>
                    <a:pt x="0" y="255"/>
                  </a:lnTo>
                  <a:lnTo>
                    <a:pt x="0" y="248"/>
                  </a:lnTo>
                  <a:lnTo>
                    <a:pt x="2" y="240"/>
                  </a:lnTo>
                  <a:lnTo>
                    <a:pt x="5" y="233"/>
                  </a:lnTo>
                  <a:lnTo>
                    <a:pt x="8" y="226"/>
                  </a:lnTo>
                  <a:lnTo>
                    <a:pt x="10" y="220"/>
                  </a:lnTo>
                  <a:lnTo>
                    <a:pt x="15" y="214"/>
                  </a:lnTo>
                  <a:lnTo>
                    <a:pt x="19" y="209"/>
                  </a:lnTo>
                  <a:lnTo>
                    <a:pt x="25" y="205"/>
                  </a:lnTo>
                  <a:lnTo>
                    <a:pt x="33" y="202"/>
                  </a:lnTo>
                  <a:lnTo>
                    <a:pt x="34" y="204"/>
                  </a:lnTo>
                  <a:lnTo>
                    <a:pt x="36" y="205"/>
                  </a:lnTo>
                  <a:lnTo>
                    <a:pt x="37" y="206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1" y="208"/>
                  </a:lnTo>
                  <a:lnTo>
                    <a:pt x="43" y="208"/>
                  </a:lnTo>
                  <a:lnTo>
                    <a:pt x="46" y="206"/>
                  </a:lnTo>
                  <a:lnTo>
                    <a:pt x="46" y="214"/>
                  </a:lnTo>
                  <a:close/>
                </a:path>
              </a:pathLst>
            </a:custGeom>
            <a:solidFill>
              <a:srgbClr val="B0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2" name="Freeform 88"/>
            <p:cNvSpPr>
              <a:spLocks/>
            </p:cNvSpPr>
            <p:nvPr/>
          </p:nvSpPr>
          <p:spPr bwMode="auto">
            <a:xfrm>
              <a:off x="3320" y="1587"/>
              <a:ext cx="126" cy="45"/>
            </a:xfrm>
            <a:custGeom>
              <a:avLst/>
              <a:gdLst>
                <a:gd name="T0" fmla="*/ 252 w 252"/>
                <a:gd name="T1" fmla="*/ 4 h 89"/>
                <a:gd name="T2" fmla="*/ 240 w 252"/>
                <a:gd name="T3" fmla="*/ 17 h 89"/>
                <a:gd name="T4" fmla="*/ 227 w 252"/>
                <a:gd name="T5" fmla="*/ 29 h 89"/>
                <a:gd name="T6" fmla="*/ 213 w 252"/>
                <a:gd name="T7" fmla="*/ 39 h 89"/>
                <a:gd name="T8" fmla="*/ 200 w 252"/>
                <a:gd name="T9" fmla="*/ 48 h 89"/>
                <a:gd name="T10" fmla="*/ 185 w 252"/>
                <a:gd name="T11" fmla="*/ 56 h 89"/>
                <a:gd name="T12" fmla="*/ 171 w 252"/>
                <a:gd name="T13" fmla="*/ 61 h 89"/>
                <a:gd name="T14" fmla="*/ 156 w 252"/>
                <a:gd name="T15" fmla="*/ 67 h 89"/>
                <a:gd name="T16" fmla="*/ 140 w 252"/>
                <a:gd name="T17" fmla="*/ 72 h 89"/>
                <a:gd name="T18" fmla="*/ 107 w 252"/>
                <a:gd name="T19" fmla="*/ 79 h 89"/>
                <a:gd name="T20" fmla="*/ 74 w 252"/>
                <a:gd name="T21" fmla="*/ 84 h 89"/>
                <a:gd name="T22" fmla="*/ 40 w 252"/>
                <a:gd name="T23" fmla="*/ 86 h 89"/>
                <a:gd name="T24" fmla="*/ 6 w 252"/>
                <a:gd name="T25" fmla="*/ 89 h 89"/>
                <a:gd name="T26" fmla="*/ 6 w 252"/>
                <a:gd name="T27" fmla="*/ 88 h 89"/>
                <a:gd name="T28" fmla="*/ 4 w 252"/>
                <a:gd name="T29" fmla="*/ 88 h 89"/>
                <a:gd name="T30" fmla="*/ 3 w 252"/>
                <a:gd name="T31" fmla="*/ 86 h 89"/>
                <a:gd name="T32" fmla="*/ 1 w 252"/>
                <a:gd name="T33" fmla="*/ 86 h 89"/>
                <a:gd name="T34" fmla="*/ 1 w 252"/>
                <a:gd name="T35" fmla="*/ 85 h 89"/>
                <a:gd name="T36" fmla="*/ 0 w 252"/>
                <a:gd name="T37" fmla="*/ 84 h 89"/>
                <a:gd name="T38" fmla="*/ 0 w 252"/>
                <a:gd name="T39" fmla="*/ 82 h 89"/>
                <a:gd name="T40" fmla="*/ 0 w 252"/>
                <a:gd name="T41" fmla="*/ 81 h 89"/>
                <a:gd name="T42" fmla="*/ 12 w 252"/>
                <a:gd name="T43" fmla="*/ 82 h 89"/>
                <a:gd name="T44" fmla="*/ 10 w 252"/>
                <a:gd name="T45" fmla="*/ 82 h 89"/>
                <a:gd name="T46" fmla="*/ 10 w 252"/>
                <a:gd name="T47" fmla="*/ 82 h 89"/>
                <a:gd name="T48" fmla="*/ 10 w 252"/>
                <a:gd name="T49" fmla="*/ 82 h 89"/>
                <a:gd name="T50" fmla="*/ 10 w 252"/>
                <a:gd name="T51" fmla="*/ 82 h 89"/>
                <a:gd name="T52" fmla="*/ 10 w 252"/>
                <a:gd name="T53" fmla="*/ 82 h 89"/>
                <a:gd name="T54" fmla="*/ 9 w 252"/>
                <a:gd name="T55" fmla="*/ 82 h 89"/>
                <a:gd name="T56" fmla="*/ 9 w 252"/>
                <a:gd name="T57" fmla="*/ 82 h 89"/>
                <a:gd name="T58" fmla="*/ 9 w 252"/>
                <a:gd name="T59" fmla="*/ 84 h 89"/>
                <a:gd name="T60" fmla="*/ 43 w 252"/>
                <a:gd name="T61" fmla="*/ 82 h 89"/>
                <a:gd name="T62" fmla="*/ 75 w 252"/>
                <a:gd name="T63" fmla="*/ 79 h 89"/>
                <a:gd name="T64" fmla="*/ 107 w 252"/>
                <a:gd name="T65" fmla="*/ 75 h 89"/>
                <a:gd name="T66" fmla="*/ 140 w 252"/>
                <a:gd name="T67" fmla="*/ 69 h 89"/>
                <a:gd name="T68" fmla="*/ 156 w 252"/>
                <a:gd name="T69" fmla="*/ 63 h 89"/>
                <a:gd name="T70" fmla="*/ 171 w 252"/>
                <a:gd name="T71" fmla="*/ 58 h 89"/>
                <a:gd name="T72" fmla="*/ 185 w 252"/>
                <a:gd name="T73" fmla="*/ 51 h 89"/>
                <a:gd name="T74" fmla="*/ 200 w 252"/>
                <a:gd name="T75" fmla="*/ 44 h 89"/>
                <a:gd name="T76" fmla="*/ 213 w 252"/>
                <a:gd name="T77" fmla="*/ 35 h 89"/>
                <a:gd name="T78" fmla="*/ 227 w 252"/>
                <a:gd name="T79" fmla="*/ 25 h 89"/>
                <a:gd name="T80" fmla="*/ 240 w 252"/>
                <a:gd name="T81" fmla="*/ 13 h 89"/>
                <a:gd name="T82" fmla="*/ 252 w 252"/>
                <a:gd name="T83" fmla="*/ 0 h 89"/>
                <a:gd name="T84" fmla="*/ 252 w 252"/>
                <a:gd name="T85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2" h="89">
                  <a:moveTo>
                    <a:pt x="252" y="4"/>
                  </a:moveTo>
                  <a:lnTo>
                    <a:pt x="240" y="17"/>
                  </a:lnTo>
                  <a:lnTo>
                    <a:pt x="227" y="29"/>
                  </a:lnTo>
                  <a:lnTo>
                    <a:pt x="213" y="39"/>
                  </a:lnTo>
                  <a:lnTo>
                    <a:pt x="200" y="48"/>
                  </a:lnTo>
                  <a:lnTo>
                    <a:pt x="185" y="56"/>
                  </a:lnTo>
                  <a:lnTo>
                    <a:pt x="171" y="61"/>
                  </a:lnTo>
                  <a:lnTo>
                    <a:pt x="156" y="67"/>
                  </a:lnTo>
                  <a:lnTo>
                    <a:pt x="140" y="72"/>
                  </a:lnTo>
                  <a:lnTo>
                    <a:pt x="107" y="79"/>
                  </a:lnTo>
                  <a:lnTo>
                    <a:pt x="74" y="84"/>
                  </a:lnTo>
                  <a:lnTo>
                    <a:pt x="40" y="86"/>
                  </a:lnTo>
                  <a:lnTo>
                    <a:pt x="6" y="89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4"/>
                  </a:lnTo>
                  <a:lnTo>
                    <a:pt x="43" y="82"/>
                  </a:lnTo>
                  <a:lnTo>
                    <a:pt x="75" y="79"/>
                  </a:lnTo>
                  <a:lnTo>
                    <a:pt x="107" y="75"/>
                  </a:lnTo>
                  <a:lnTo>
                    <a:pt x="140" y="69"/>
                  </a:lnTo>
                  <a:lnTo>
                    <a:pt x="156" y="63"/>
                  </a:lnTo>
                  <a:lnTo>
                    <a:pt x="171" y="58"/>
                  </a:lnTo>
                  <a:lnTo>
                    <a:pt x="185" y="51"/>
                  </a:lnTo>
                  <a:lnTo>
                    <a:pt x="200" y="44"/>
                  </a:lnTo>
                  <a:lnTo>
                    <a:pt x="213" y="35"/>
                  </a:lnTo>
                  <a:lnTo>
                    <a:pt x="227" y="25"/>
                  </a:lnTo>
                  <a:lnTo>
                    <a:pt x="240" y="13"/>
                  </a:lnTo>
                  <a:lnTo>
                    <a:pt x="252" y="0"/>
                  </a:lnTo>
                  <a:lnTo>
                    <a:pt x="25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3" name="Freeform 89"/>
            <p:cNvSpPr>
              <a:spLocks/>
            </p:cNvSpPr>
            <p:nvPr/>
          </p:nvSpPr>
          <p:spPr bwMode="auto">
            <a:xfrm>
              <a:off x="3422" y="1622"/>
              <a:ext cx="38" cy="23"/>
            </a:xfrm>
            <a:custGeom>
              <a:avLst/>
              <a:gdLst>
                <a:gd name="T0" fmla="*/ 75 w 75"/>
                <a:gd name="T1" fmla="*/ 41 h 46"/>
                <a:gd name="T2" fmla="*/ 72 w 75"/>
                <a:gd name="T3" fmla="*/ 43 h 46"/>
                <a:gd name="T4" fmla="*/ 68 w 75"/>
                <a:gd name="T5" fmla="*/ 43 h 46"/>
                <a:gd name="T6" fmla="*/ 65 w 75"/>
                <a:gd name="T7" fmla="*/ 43 h 46"/>
                <a:gd name="T8" fmla="*/ 61 w 75"/>
                <a:gd name="T9" fmla="*/ 43 h 46"/>
                <a:gd name="T10" fmla="*/ 56 w 75"/>
                <a:gd name="T11" fmla="*/ 43 h 46"/>
                <a:gd name="T12" fmla="*/ 52 w 75"/>
                <a:gd name="T13" fmla="*/ 43 h 46"/>
                <a:gd name="T14" fmla="*/ 49 w 75"/>
                <a:gd name="T15" fmla="*/ 43 h 46"/>
                <a:gd name="T16" fmla="*/ 46 w 75"/>
                <a:gd name="T17" fmla="*/ 46 h 46"/>
                <a:gd name="T18" fmla="*/ 40 w 75"/>
                <a:gd name="T19" fmla="*/ 44 h 46"/>
                <a:gd name="T20" fmla="*/ 33 w 75"/>
                <a:gd name="T21" fmla="*/ 44 h 46"/>
                <a:gd name="T22" fmla="*/ 27 w 75"/>
                <a:gd name="T23" fmla="*/ 44 h 46"/>
                <a:gd name="T24" fmla="*/ 21 w 75"/>
                <a:gd name="T25" fmla="*/ 44 h 46"/>
                <a:gd name="T26" fmla="*/ 15 w 75"/>
                <a:gd name="T27" fmla="*/ 44 h 46"/>
                <a:gd name="T28" fmla="*/ 9 w 75"/>
                <a:gd name="T29" fmla="*/ 43 h 46"/>
                <a:gd name="T30" fmla="*/ 5 w 75"/>
                <a:gd name="T31" fmla="*/ 40 h 46"/>
                <a:gd name="T32" fmla="*/ 0 w 75"/>
                <a:gd name="T33" fmla="*/ 36 h 46"/>
                <a:gd name="T34" fmla="*/ 43 w 75"/>
                <a:gd name="T35" fmla="*/ 0 h 46"/>
                <a:gd name="T36" fmla="*/ 46 w 75"/>
                <a:gd name="T37" fmla="*/ 6 h 46"/>
                <a:gd name="T38" fmla="*/ 49 w 75"/>
                <a:gd name="T39" fmla="*/ 12 h 46"/>
                <a:gd name="T40" fmla="*/ 52 w 75"/>
                <a:gd name="T41" fmla="*/ 18 h 46"/>
                <a:gd name="T42" fmla="*/ 56 w 75"/>
                <a:gd name="T43" fmla="*/ 22 h 46"/>
                <a:gd name="T44" fmla="*/ 61 w 75"/>
                <a:gd name="T45" fmla="*/ 27 h 46"/>
                <a:gd name="T46" fmla="*/ 65 w 75"/>
                <a:gd name="T47" fmla="*/ 33 h 46"/>
                <a:gd name="T48" fmla="*/ 71 w 75"/>
                <a:gd name="T49" fmla="*/ 37 h 46"/>
                <a:gd name="T50" fmla="*/ 75 w 75"/>
                <a:gd name="T5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6">
                  <a:moveTo>
                    <a:pt x="75" y="41"/>
                  </a:moveTo>
                  <a:lnTo>
                    <a:pt x="72" y="43"/>
                  </a:lnTo>
                  <a:lnTo>
                    <a:pt x="68" y="43"/>
                  </a:lnTo>
                  <a:lnTo>
                    <a:pt x="65" y="43"/>
                  </a:lnTo>
                  <a:lnTo>
                    <a:pt x="61" y="43"/>
                  </a:lnTo>
                  <a:lnTo>
                    <a:pt x="56" y="43"/>
                  </a:lnTo>
                  <a:lnTo>
                    <a:pt x="52" y="43"/>
                  </a:lnTo>
                  <a:lnTo>
                    <a:pt x="49" y="43"/>
                  </a:lnTo>
                  <a:lnTo>
                    <a:pt x="46" y="46"/>
                  </a:lnTo>
                  <a:lnTo>
                    <a:pt x="40" y="44"/>
                  </a:lnTo>
                  <a:lnTo>
                    <a:pt x="33" y="44"/>
                  </a:lnTo>
                  <a:lnTo>
                    <a:pt x="27" y="44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6"/>
                  </a:lnTo>
                  <a:lnTo>
                    <a:pt x="43" y="0"/>
                  </a:lnTo>
                  <a:lnTo>
                    <a:pt x="46" y="6"/>
                  </a:lnTo>
                  <a:lnTo>
                    <a:pt x="49" y="12"/>
                  </a:lnTo>
                  <a:lnTo>
                    <a:pt x="52" y="18"/>
                  </a:lnTo>
                  <a:lnTo>
                    <a:pt x="56" y="22"/>
                  </a:lnTo>
                  <a:lnTo>
                    <a:pt x="61" y="27"/>
                  </a:lnTo>
                  <a:lnTo>
                    <a:pt x="65" y="33"/>
                  </a:lnTo>
                  <a:lnTo>
                    <a:pt x="71" y="37"/>
                  </a:lnTo>
                  <a:lnTo>
                    <a:pt x="75" y="41"/>
                  </a:lnTo>
                  <a:close/>
                </a:path>
              </a:pathLst>
            </a:custGeom>
            <a:solidFill>
              <a:srgbClr val="8E5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4" name="Freeform 90"/>
            <p:cNvSpPr>
              <a:spLocks/>
            </p:cNvSpPr>
            <p:nvPr/>
          </p:nvSpPr>
          <p:spPr bwMode="auto">
            <a:xfrm>
              <a:off x="3438" y="1669"/>
              <a:ext cx="25" cy="8"/>
            </a:xfrm>
            <a:custGeom>
              <a:avLst/>
              <a:gdLst>
                <a:gd name="T0" fmla="*/ 52 w 52"/>
                <a:gd name="T1" fmla="*/ 10 h 14"/>
                <a:gd name="T2" fmla="*/ 52 w 52"/>
                <a:gd name="T3" fmla="*/ 11 h 14"/>
                <a:gd name="T4" fmla="*/ 52 w 52"/>
                <a:gd name="T5" fmla="*/ 13 h 14"/>
                <a:gd name="T6" fmla="*/ 50 w 52"/>
                <a:gd name="T7" fmla="*/ 13 h 14"/>
                <a:gd name="T8" fmla="*/ 50 w 52"/>
                <a:gd name="T9" fmla="*/ 13 h 14"/>
                <a:gd name="T10" fmla="*/ 49 w 52"/>
                <a:gd name="T11" fmla="*/ 13 h 14"/>
                <a:gd name="T12" fmla="*/ 47 w 52"/>
                <a:gd name="T13" fmla="*/ 13 h 14"/>
                <a:gd name="T14" fmla="*/ 46 w 52"/>
                <a:gd name="T15" fmla="*/ 14 h 14"/>
                <a:gd name="T16" fmla="*/ 46 w 52"/>
                <a:gd name="T17" fmla="*/ 14 h 14"/>
                <a:gd name="T18" fmla="*/ 43 w 52"/>
                <a:gd name="T19" fmla="*/ 11 h 14"/>
                <a:gd name="T20" fmla="*/ 43 w 52"/>
                <a:gd name="T21" fmla="*/ 13 h 14"/>
                <a:gd name="T22" fmla="*/ 43 w 52"/>
                <a:gd name="T23" fmla="*/ 13 h 14"/>
                <a:gd name="T24" fmla="*/ 41 w 52"/>
                <a:gd name="T25" fmla="*/ 13 h 14"/>
                <a:gd name="T26" fmla="*/ 41 w 52"/>
                <a:gd name="T27" fmla="*/ 13 h 14"/>
                <a:gd name="T28" fmla="*/ 41 w 52"/>
                <a:gd name="T29" fmla="*/ 13 h 14"/>
                <a:gd name="T30" fmla="*/ 41 w 52"/>
                <a:gd name="T31" fmla="*/ 14 h 14"/>
                <a:gd name="T32" fmla="*/ 41 w 52"/>
                <a:gd name="T33" fmla="*/ 14 h 14"/>
                <a:gd name="T34" fmla="*/ 41 w 52"/>
                <a:gd name="T35" fmla="*/ 14 h 14"/>
                <a:gd name="T36" fmla="*/ 37 w 52"/>
                <a:gd name="T37" fmla="*/ 11 h 14"/>
                <a:gd name="T38" fmla="*/ 33 w 52"/>
                <a:gd name="T39" fmla="*/ 10 h 14"/>
                <a:gd name="T40" fmla="*/ 27 w 52"/>
                <a:gd name="T41" fmla="*/ 8 h 14"/>
                <a:gd name="T42" fmla="*/ 22 w 52"/>
                <a:gd name="T43" fmla="*/ 7 h 14"/>
                <a:gd name="T44" fmla="*/ 18 w 52"/>
                <a:gd name="T45" fmla="*/ 5 h 14"/>
                <a:gd name="T46" fmla="*/ 12 w 52"/>
                <a:gd name="T47" fmla="*/ 5 h 14"/>
                <a:gd name="T48" fmla="*/ 7 w 52"/>
                <a:gd name="T49" fmla="*/ 5 h 14"/>
                <a:gd name="T50" fmla="*/ 2 w 52"/>
                <a:gd name="T51" fmla="*/ 7 h 14"/>
                <a:gd name="T52" fmla="*/ 0 w 52"/>
                <a:gd name="T53" fmla="*/ 7 h 14"/>
                <a:gd name="T54" fmla="*/ 0 w 52"/>
                <a:gd name="T55" fmla="*/ 5 h 14"/>
                <a:gd name="T56" fmla="*/ 0 w 52"/>
                <a:gd name="T57" fmla="*/ 4 h 14"/>
                <a:gd name="T58" fmla="*/ 2 w 52"/>
                <a:gd name="T59" fmla="*/ 2 h 14"/>
                <a:gd name="T60" fmla="*/ 3 w 52"/>
                <a:gd name="T61" fmla="*/ 1 h 14"/>
                <a:gd name="T62" fmla="*/ 5 w 52"/>
                <a:gd name="T63" fmla="*/ 1 h 14"/>
                <a:gd name="T64" fmla="*/ 6 w 52"/>
                <a:gd name="T65" fmla="*/ 1 h 14"/>
                <a:gd name="T66" fmla="*/ 7 w 52"/>
                <a:gd name="T67" fmla="*/ 1 h 14"/>
                <a:gd name="T68" fmla="*/ 9 w 52"/>
                <a:gd name="T69" fmla="*/ 0 h 14"/>
                <a:gd name="T70" fmla="*/ 15 w 52"/>
                <a:gd name="T71" fmla="*/ 0 h 14"/>
                <a:gd name="T72" fmla="*/ 21 w 52"/>
                <a:gd name="T73" fmla="*/ 0 h 14"/>
                <a:gd name="T74" fmla="*/ 27 w 52"/>
                <a:gd name="T75" fmla="*/ 1 h 14"/>
                <a:gd name="T76" fmla="*/ 31 w 52"/>
                <a:gd name="T77" fmla="*/ 2 h 14"/>
                <a:gd name="T78" fmla="*/ 37 w 52"/>
                <a:gd name="T79" fmla="*/ 4 h 14"/>
                <a:gd name="T80" fmla="*/ 41 w 52"/>
                <a:gd name="T81" fmla="*/ 5 h 14"/>
                <a:gd name="T82" fmla="*/ 46 w 52"/>
                <a:gd name="T83" fmla="*/ 8 h 14"/>
                <a:gd name="T84" fmla="*/ 52 w 52"/>
                <a:gd name="T8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14">
                  <a:moveTo>
                    <a:pt x="52" y="10"/>
                  </a:moveTo>
                  <a:lnTo>
                    <a:pt x="52" y="11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7" y="11"/>
                  </a:lnTo>
                  <a:lnTo>
                    <a:pt x="33" y="10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5" name="Freeform 91"/>
            <p:cNvSpPr>
              <a:spLocks/>
            </p:cNvSpPr>
            <p:nvPr/>
          </p:nvSpPr>
          <p:spPr bwMode="auto">
            <a:xfrm>
              <a:off x="3474" y="1677"/>
              <a:ext cx="15" cy="46"/>
            </a:xfrm>
            <a:custGeom>
              <a:avLst/>
              <a:gdLst>
                <a:gd name="T0" fmla="*/ 30 w 31"/>
                <a:gd name="T1" fmla="*/ 80 h 93"/>
                <a:gd name="T2" fmla="*/ 27 w 31"/>
                <a:gd name="T3" fmla="*/ 83 h 93"/>
                <a:gd name="T4" fmla="*/ 22 w 31"/>
                <a:gd name="T5" fmla="*/ 84 h 93"/>
                <a:gd name="T6" fmla="*/ 19 w 31"/>
                <a:gd name="T7" fmla="*/ 87 h 93"/>
                <a:gd name="T8" fmla="*/ 15 w 31"/>
                <a:gd name="T9" fmla="*/ 89 h 93"/>
                <a:gd name="T10" fmla="*/ 12 w 31"/>
                <a:gd name="T11" fmla="*/ 90 h 93"/>
                <a:gd name="T12" fmla="*/ 8 w 31"/>
                <a:gd name="T13" fmla="*/ 90 h 93"/>
                <a:gd name="T14" fmla="*/ 5 w 31"/>
                <a:gd name="T15" fmla="*/ 92 h 93"/>
                <a:gd name="T16" fmla="*/ 0 w 31"/>
                <a:gd name="T17" fmla="*/ 93 h 93"/>
                <a:gd name="T18" fmla="*/ 3 w 31"/>
                <a:gd name="T19" fmla="*/ 81 h 93"/>
                <a:gd name="T20" fmla="*/ 5 w 31"/>
                <a:gd name="T21" fmla="*/ 71 h 93"/>
                <a:gd name="T22" fmla="*/ 8 w 31"/>
                <a:gd name="T23" fmla="*/ 59 h 93"/>
                <a:gd name="T24" fmla="*/ 8 w 31"/>
                <a:gd name="T25" fmla="*/ 47 h 93"/>
                <a:gd name="T26" fmla="*/ 9 w 31"/>
                <a:gd name="T27" fmla="*/ 36 h 93"/>
                <a:gd name="T28" fmla="*/ 9 w 31"/>
                <a:gd name="T29" fmla="*/ 24 h 93"/>
                <a:gd name="T30" fmla="*/ 9 w 31"/>
                <a:gd name="T31" fmla="*/ 12 h 93"/>
                <a:gd name="T32" fmla="*/ 8 w 31"/>
                <a:gd name="T33" fmla="*/ 0 h 93"/>
                <a:gd name="T34" fmla="*/ 14 w 31"/>
                <a:gd name="T35" fmla="*/ 9 h 93"/>
                <a:gd name="T36" fmla="*/ 18 w 31"/>
                <a:gd name="T37" fmla="*/ 18 h 93"/>
                <a:gd name="T38" fmla="*/ 22 w 31"/>
                <a:gd name="T39" fmla="*/ 27 h 93"/>
                <a:gd name="T40" fmla="*/ 27 w 31"/>
                <a:gd name="T41" fmla="*/ 37 h 93"/>
                <a:gd name="T42" fmla="*/ 28 w 31"/>
                <a:gd name="T43" fmla="*/ 46 h 93"/>
                <a:gd name="T44" fmla="*/ 30 w 31"/>
                <a:gd name="T45" fmla="*/ 58 h 93"/>
                <a:gd name="T46" fmla="*/ 31 w 31"/>
                <a:gd name="T47" fmla="*/ 68 h 93"/>
                <a:gd name="T48" fmla="*/ 30 w 31"/>
                <a:gd name="T49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93">
                  <a:moveTo>
                    <a:pt x="30" y="80"/>
                  </a:moveTo>
                  <a:lnTo>
                    <a:pt x="27" y="83"/>
                  </a:lnTo>
                  <a:lnTo>
                    <a:pt x="22" y="84"/>
                  </a:lnTo>
                  <a:lnTo>
                    <a:pt x="19" y="87"/>
                  </a:lnTo>
                  <a:lnTo>
                    <a:pt x="15" y="89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5" y="92"/>
                  </a:lnTo>
                  <a:lnTo>
                    <a:pt x="0" y="93"/>
                  </a:lnTo>
                  <a:lnTo>
                    <a:pt x="3" y="81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8" y="47"/>
                  </a:lnTo>
                  <a:lnTo>
                    <a:pt x="9" y="36"/>
                  </a:lnTo>
                  <a:lnTo>
                    <a:pt x="9" y="24"/>
                  </a:lnTo>
                  <a:lnTo>
                    <a:pt x="9" y="12"/>
                  </a:lnTo>
                  <a:lnTo>
                    <a:pt x="8" y="0"/>
                  </a:lnTo>
                  <a:lnTo>
                    <a:pt x="14" y="9"/>
                  </a:lnTo>
                  <a:lnTo>
                    <a:pt x="18" y="18"/>
                  </a:lnTo>
                  <a:lnTo>
                    <a:pt x="22" y="27"/>
                  </a:lnTo>
                  <a:lnTo>
                    <a:pt x="27" y="37"/>
                  </a:lnTo>
                  <a:lnTo>
                    <a:pt x="28" y="46"/>
                  </a:lnTo>
                  <a:lnTo>
                    <a:pt x="30" y="58"/>
                  </a:lnTo>
                  <a:lnTo>
                    <a:pt x="31" y="68"/>
                  </a:lnTo>
                  <a:lnTo>
                    <a:pt x="30" y="80"/>
                  </a:lnTo>
                  <a:close/>
                </a:path>
              </a:pathLst>
            </a:custGeom>
            <a:solidFill>
              <a:srgbClr val="8E5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6" name="Freeform 92"/>
            <p:cNvSpPr>
              <a:spLocks/>
            </p:cNvSpPr>
            <p:nvPr/>
          </p:nvSpPr>
          <p:spPr bwMode="auto">
            <a:xfrm>
              <a:off x="3338" y="1682"/>
              <a:ext cx="30" cy="15"/>
            </a:xfrm>
            <a:custGeom>
              <a:avLst/>
              <a:gdLst>
                <a:gd name="T0" fmla="*/ 61 w 61"/>
                <a:gd name="T1" fmla="*/ 0 h 31"/>
                <a:gd name="T2" fmla="*/ 58 w 61"/>
                <a:gd name="T3" fmla="*/ 3 h 31"/>
                <a:gd name="T4" fmla="*/ 55 w 61"/>
                <a:gd name="T5" fmla="*/ 4 h 31"/>
                <a:gd name="T6" fmla="*/ 50 w 61"/>
                <a:gd name="T7" fmla="*/ 5 h 31"/>
                <a:gd name="T8" fmla="*/ 46 w 61"/>
                <a:gd name="T9" fmla="*/ 7 h 31"/>
                <a:gd name="T10" fmla="*/ 41 w 61"/>
                <a:gd name="T11" fmla="*/ 7 h 31"/>
                <a:gd name="T12" fmla="*/ 39 w 61"/>
                <a:gd name="T13" fmla="*/ 8 h 31"/>
                <a:gd name="T14" fmla="*/ 34 w 61"/>
                <a:gd name="T15" fmla="*/ 8 h 31"/>
                <a:gd name="T16" fmla="*/ 30 w 61"/>
                <a:gd name="T17" fmla="*/ 10 h 31"/>
                <a:gd name="T18" fmla="*/ 27 w 61"/>
                <a:gd name="T19" fmla="*/ 13 h 31"/>
                <a:gd name="T20" fmla="*/ 22 w 61"/>
                <a:gd name="T21" fmla="*/ 14 h 31"/>
                <a:gd name="T22" fmla="*/ 19 w 61"/>
                <a:gd name="T23" fmla="*/ 17 h 31"/>
                <a:gd name="T24" fmla="*/ 15 w 61"/>
                <a:gd name="T25" fmla="*/ 19 h 31"/>
                <a:gd name="T26" fmla="*/ 12 w 61"/>
                <a:gd name="T27" fmla="*/ 22 h 31"/>
                <a:gd name="T28" fmla="*/ 9 w 61"/>
                <a:gd name="T29" fmla="*/ 25 h 31"/>
                <a:gd name="T30" fmla="*/ 6 w 61"/>
                <a:gd name="T31" fmla="*/ 28 h 31"/>
                <a:gd name="T32" fmla="*/ 5 w 61"/>
                <a:gd name="T33" fmla="*/ 31 h 31"/>
                <a:gd name="T34" fmla="*/ 0 w 61"/>
                <a:gd name="T35" fmla="*/ 28 h 31"/>
                <a:gd name="T36" fmla="*/ 6 w 61"/>
                <a:gd name="T37" fmla="*/ 20 h 31"/>
                <a:gd name="T38" fmla="*/ 12 w 61"/>
                <a:gd name="T39" fmla="*/ 14 h 31"/>
                <a:gd name="T40" fmla="*/ 19 w 61"/>
                <a:gd name="T41" fmla="*/ 10 h 31"/>
                <a:gd name="T42" fmla="*/ 27 w 61"/>
                <a:gd name="T43" fmla="*/ 5 h 31"/>
                <a:gd name="T44" fmla="*/ 34 w 61"/>
                <a:gd name="T45" fmla="*/ 3 h 31"/>
                <a:gd name="T46" fmla="*/ 43 w 61"/>
                <a:gd name="T47" fmla="*/ 1 h 31"/>
                <a:gd name="T48" fmla="*/ 52 w 61"/>
                <a:gd name="T49" fmla="*/ 0 h 31"/>
                <a:gd name="T50" fmla="*/ 61 w 6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31">
                  <a:moveTo>
                    <a:pt x="61" y="0"/>
                  </a:moveTo>
                  <a:lnTo>
                    <a:pt x="58" y="3"/>
                  </a:lnTo>
                  <a:lnTo>
                    <a:pt x="55" y="4"/>
                  </a:lnTo>
                  <a:lnTo>
                    <a:pt x="50" y="5"/>
                  </a:lnTo>
                  <a:lnTo>
                    <a:pt x="46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7" y="13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0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7" name="Freeform 93"/>
            <p:cNvSpPr>
              <a:spLocks/>
            </p:cNvSpPr>
            <p:nvPr/>
          </p:nvSpPr>
          <p:spPr bwMode="auto">
            <a:xfrm>
              <a:off x="3509" y="1690"/>
              <a:ext cx="2" cy="7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3 h 13"/>
                <a:gd name="T4" fmla="*/ 4 w 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8" name="Freeform 94"/>
            <p:cNvSpPr>
              <a:spLocks/>
            </p:cNvSpPr>
            <p:nvPr/>
          </p:nvSpPr>
          <p:spPr bwMode="auto">
            <a:xfrm>
              <a:off x="3473" y="1698"/>
              <a:ext cx="35" cy="45"/>
            </a:xfrm>
            <a:custGeom>
              <a:avLst/>
              <a:gdLst>
                <a:gd name="T0" fmla="*/ 1 w 71"/>
                <a:gd name="T1" fmla="*/ 90 h 90"/>
                <a:gd name="T2" fmla="*/ 0 w 71"/>
                <a:gd name="T3" fmla="*/ 60 h 90"/>
                <a:gd name="T4" fmla="*/ 28 w 71"/>
                <a:gd name="T5" fmla="*/ 47 h 90"/>
                <a:gd name="T6" fmla="*/ 25 w 71"/>
                <a:gd name="T7" fmla="*/ 65 h 90"/>
                <a:gd name="T8" fmla="*/ 26 w 71"/>
                <a:gd name="T9" fmla="*/ 63 h 90"/>
                <a:gd name="T10" fmla="*/ 28 w 71"/>
                <a:gd name="T11" fmla="*/ 60 h 90"/>
                <a:gd name="T12" fmla="*/ 29 w 71"/>
                <a:gd name="T13" fmla="*/ 59 h 90"/>
                <a:gd name="T14" fmla="*/ 31 w 71"/>
                <a:gd name="T15" fmla="*/ 56 h 90"/>
                <a:gd name="T16" fmla="*/ 32 w 71"/>
                <a:gd name="T17" fmla="*/ 53 h 90"/>
                <a:gd name="T18" fmla="*/ 34 w 71"/>
                <a:gd name="T19" fmla="*/ 50 h 90"/>
                <a:gd name="T20" fmla="*/ 35 w 71"/>
                <a:gd name="T21" fmla="*/ 47 h 90"/>
                <a:gd name="T22" fmla="*/ 35 w 71"/>
                <a:gd name="T23" fmla="*/ 44 h 90"/>
                <a:gd name="T24" fmla="*/ 41 w 71"/>
                <a:gd name="T25" fmla="*/ 40 h 90"/>
                <a:gd name="T26" fmla="*/ 46 w 71"/>
                <a:gd name="T27" fmla="*/ 34 h 90"/>
                <a:gd name="T28" fmla="*/ 50 w 71"/>
                <a:gd name="T29" fmla="*/ 29 h 90"/>
                <a:gd name="T30" fmla="*/ 54 w 71"/>
                <a:gd name="T31" fmla="*/ 24 h 90"/>
                <a:gd name="T32" fmla="*/ 59 w 71"/>
                <a:gd name="T33" fmla="*/ 18 h 90"/>
                <a:gd name="T34" fmla="*/ 63 w 71"/>
                <a:gd name="T35" fmla="*/ 12 h 90"/>
                <a:gd name="T36" fmla="*/ 68 w 71"/>
                <a:gd name="T37" fmla="*/ 6 h 90"/>
                <a:gd name="T38" fmla="*/ 71 w 71"/>
                <a:gd name="T39" fmla="*/ 0 h 90"/>
                <a:gd name="T40" fmla="*/ 66 w 71"/>
                <a:gd name="T41" fmla="*/ 13 h 90"/>
                <a:gd name="T42" fmla="*/ 60 w 71"/>
                <a:gd name="T43" fmla="*/ 28 h 90"/>
                <a:gd name="T44" fmla="*/ 53 w 71"/>
                <a:gd name="T45" fmla="*/ 41 h 90"/>
                <a:gd name="T46" fmla="*/ 46 w 71"/>
                <a:gd name="T47" fmla="*/ 53 h 90"/>
                <a:gd name="T48" fmla="*/ 35 w 71"/>
                <a:gd name="T49" fmla="*/ 65 h 90"/>
                <a:gd name="T50" fmla="*/ 25 w 71"/>
                <a:gd name="T51" fmla="*/ 75 h 90"/>
                <a:gd name="T52" fmla="*/ 13 w 71"/>
                <a:gd name="T53" fmla="*/ 84 h 90"/>
                <a:gd name="T54" fmla="*/ 1 w 71"/>
                <a:gd name="T5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0">
                  <a:moveTo>
                    <a:pt x="1" y="90"/>
                  </a:moveTo>
                  <a:lnTo>
                    <a:pt x="0" y="60"/>
                  </a:lnTo>
                  <a:lnTo>
                    <a:pt x="28" y="47"/>
                  </a:lnTo>
                  <a:lnTo>
                    <a:pt x="25" y="65"/>
                  </a:lnTo>
                  <a:lnTo>
                    <a:pt x="26" y="63"/>
                  </a:lnTo>
                  <a:lnTo>
                    <a:pt x="28" y="60"/>
                  </a:lnTo>
                  <a:lnTo>
                    <a:pt x="29" y="59"/>
                  </a:lnTo>
                  <a:lnTo>
                    <a:pt x="31" y="56"/>
                  </a:lnTo>
                  <a:lnTo>
                    <a:pt x="32" y="53"/>
                  </a:lnTo>
                  <a:lnTo>
                    <a:pt x="34" y="50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41" y="40"/>
                  </a:lnTo>
                  <a:lnTo>
                    <a:pt x="46" y="34"/>
                  </a:lnTo>
                  <a:lnTo>
                    <a:pt x="50" y="29"/>
                  </a:lnTo>
                  <a:lnTo>
                    <a:pt x="54" y="24"/>
                  </a:lnTo>
                  <a:lnTo>
                    <a:pt x="59" y="18"/>
                  </a:lnTo>
                  <a:lnTo>
                    <a:pt x="63" y="12"/>
                  </a:lnTo>
                  <a:lnTo>
                    <a:pt x="68" y="6"/>
                  </a:lnTo>
                  <a:lnTo>
                    <a:pt x="71" y="0"/>
                  </a:lnTo>
                  <a:lnTo>
                    <a:pt x="66" y="13"/>
                  </a:lnTo>
                  <a:lnTo>
                    <a:pt x="60" y="28"/>
                  </a:lnTo>
                  <a:lnTo>
                    <a:pt x="53" y="41"/>
                  </a:lnTo>
                  <a:lnTo>
                    <a:pt x="46" y="53"/>
                  </a:lnTo>
                  <a:lnTo>
                    <a:pt x="35" y="65"/>
                  </a:lnTo>
                  <a:lnTo>
                    <a:pt x="25" y="75"/>
                  </a:lnTo>
                  <a:lnTo>
                    <a:pt x="13" y="84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A57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39" name="Freeform 95"/>
            <p:cNvSpPr>
              <a:spLocks/>
            </p:cNvSpPr>
            <p:nvPr/>
          </p:nvSpPr>
          <p:spPr bwMode="auto">
            <a:xfrm>
              <a:off x="3428" y="1699"/>
              <a:ext cx="34" cy="78"/>
            </a:xfrm>
            <a:custGeom>
              <a:avLst/>
              <a:gdLst>
                <a:gd name="T0" fmla="*/ 68 w 68"/>
                <a:gd name="T1" fmla="*/ 3 h 155"/>
                <a:gd name="T2" fmla="*/ 66 w 68"/>
                <a:gd name="T3" fmla="*/ 7 h 155"/>
                <a:gd name="T4" fmla="*/ 66 w 68"/>
                <a:gd name="T5" fmla="*/ 12 h 155"/>
                <a:gd name="T6" fmla="*/ 63 w 68"/>
                <a:gd name="T7" fmla="*/ 15 h 155"/>
                <a:gd name="T8" fmla="*/ 60 w 68"/>
                <a:gd name="T9" fmla="*/ 22 h 155"/>
                <a:gd name="T10" fmla="*/ 60 w 68"/>
                <a:gd name="T11" fmla="*/ 34 h 155"/>
                <a:gd name="T12" fmla="*/ 57 w 68"/>
                <a:gd name="T13" fmla="*/ 47 h 155"/>
                <a:gd name="T14" fmla="*/ 52 w 68"/>
                <a:gd name="T15" fmla="*/ 57 h 155"/>
                <a:gd name="T16" fmla="*/ 46 w 68"/>
                <a:gd name="T17" fmla="*/ 65 h 155"/>
                <a:gd name="T18" fmla="*/ 40 w 68"/>
                <a:gd name="T19" fmla="*/ 68 h 155"/>
                <a:gd name="T20" fmla="*/ 34 w 68"/>
                <a:gd name="T21" fmla="*/ 71 h 155"/>
                <a:gd name="T22" fmla="*/ 28 w 68"/>
                <a:gd name="T23" fmla="*/ 72 h 155"/>
                <a:gd name="T24" fmla="*/ 25 w 68"/>
                <a:gd name="T25" fmla="*/ 78 h 155"/>
                <a:gd name="T26" fmla="*/ 32 w 68"/>
                <a:gd name="T27" fmla="*/ 87 h 155"/>
                <a:gd name="T28" fmla="*/ 43 w 68"/>
                <a:gd name="T29" fmla="*/ 93 h 155"/>
                <a:gd name="T30" fmla="*/ 50 w 68"/>
                <a:gd name="T31" fmla="*/ 100 h 155"/>
                <a:gd name="T32" fmla="*/ 53 w 68"/>
                <a:gd name="T33" fmla="*/ 113 h 155"/>
                <a:gd name="T34" fmla="*/ 50 w 68"/>
                <a:gd name="T35" fmla="*/ 125 h 155"/>
                <a:gd name="T36" fmla="*/ 43 w 68"/>
                <a:gd name="T37" fmla="*/ 135 h 155"/>
                <a:gd name="T38" fmla="*/ 34 w 68"/>
                <a:gd name="T39" fmla="*/ 143 h 155"/>
                <a:gd name="T40" fmla="*/ 25 w 68"/>
                <a:gd name="T41" fmla="*/ 149 h 155"/>
                <a:gd name="T42" fmla="*/ 19 w 68"/>
                <a:gd name="T43" fmla="*/ 153 h 155"/>
                <a:gd name="T44" fmla="*/ 12 w 68"/>
                <a:gd name="T45" fmla="*/ 153 h 155"/>
                <a:gd name="T46" fmla="*/ 4 w 68"/>
                <a:gd name="T47" fmla="*/ 155 h 155"/>
                <a:gd name="T48" fmla="*/ 1 w 68"/>
                <a:gd name="T49" fmla="*/ 149 h 155"/>
                <a:gd name="T50" fmla="*/ 15 w 68"/>
                <a:gd name="T51" fmla="*/ 143 h 155"/>
                <a:gd name="T52" fmla="*/ 28 w 68"/>
                <a:gd name="T53" fmla="*/ 135 h 155"/>
                <a:gd name="T54" fmla="*/ 40 w 68"/>
                <a:gd name="T55" fmla="*/ 124 h 155"/>
                <a:gd name="T56" fmla="*/ 46 w 68"/>
                <a:gd name="T57" fmla="*/ 109 h 155"/>
                <a:gd name="T58" fmla="*/ 43 w 68"/>
                <a:gd name="T59" fmla="*/ 109 h 155"/>
                <a:gd name="T60" fmla="*/ 41 w 68"/>
                <a:gd name="T61" fmla="*/ 107 h 155"/>
                <a:gd name="T62" fmla="*/ 40 w 68"/>
                <a:gd name="T63" fmla="*/ 106 h 155"/>
                <a:gd name="T64" fmla="*/ 38 w 68"/>
                <a:gd name="T65" fmla="*/ 105 h 155"/>
                <a:gd name="T66" fmla="*/ 40 w 68"/>
                <a:gd name="T67" fmla="*/ 100 h 155"/>
                <a:gd name="T68" fmla="*/ 37 w 68"/>
                <a:gd name="T69" fmla="*/ 97 h 155"/>
                <a:gd name="T70" fmla="*/ 32 w 68"/>
                <a:gd name="T71" fmla="*/ 94 h 155"/>
                <a:gd name="T72" fmla="*/ 28 w 68"/>
                <a:gd name="T73" fmla="*/ 93 h 155"/>
                <a:gd name="T74" fmla="*/ 21 w 68"/>
                <a:gd name="T75" fmla="*/ 88 h 155"/>
                <a:gd name="T76" fmla="*/ 15 w 68"/>
                <a:gd name="T77" fmla="*/ 81 h 155"/>
                <a:gd name="T78" fmla="*/ 10 w 68"/>
                <a:gd name="T79" fmla="*/ 72 h 155"/>
                <a:gd name="T80" fmla="*/ 7 w 68"/>
                <a:gd name="T81" fmla="*/ 63 h 155"/>
                <a:gd name="T82" fmla="*/ 3 w 68"/>
                <a:gd name="T83" fmla="*/ 57 h 155"/>
                <a:gd name="T84" fmla="*/ 3 w 68"/>
                <a:gd name="T85" fmla="*/ 51 h 155"/>
                <a:gd name="T86" fmla="*/ 3 w 68"/>
                <a:gd name="T87" fmla="*/ 43 h 155"/>
                <a:gd name="T88" fmla="*/ 0 w 68"/>
                <a:gd name="T89" fmla="*/ 37 h 155"/>
                <a:gd name="T90" fmla="*/ 1 w 68"/>
                <a:gd name="T91" fmla="*/ 28 h 155"/>
                <a:gd name="T92" fmla="*/ 7 w 68"/>
                <a:gd name="T93" fmla="*/ 21 h 155"/>
                <a:gd name="T94" fmla="*/ 15 w 68"/>
                <a:gd name="T95" fmla="*/ 15 h 155"/>
                <a:gd name="T96" fmla="*/ 22 w 68"/>
                <a:gd name="T97" fmla="*/ 10 h 155"/>
                <a:gd name="T98" fmla="*/ 22 w 68"/>
                <a:gd name="T99" fmla="*/ 13 h 155"/>
                <a:gd name="T100" fmla="*/ 21 w 68"/>
                <a:gd name="T101" fmla="*/ 16 h 155"/>
                <a:gd name="T102" fmla="*/ 19 w 68"/>
                <a:gd name="T103" fmla="*/ 18 h 155"/>
                <a:gd name="T104" fmla="*/ 16 w 68"/>
                <a:gd name="T105" fmla="*/ 21 h 155"/>
                <a:gd name="T106" fmla="*/ 24 w 68"/>
                <a:gd name="T107" fmla="*/ 18 h 155"/>
                <a:gd name="T108" fmla="*/ 35 w 68"/>
                <a:gd name="T109" fmla="*/ 10 h 155"/>
                <a:gd name="T110" fmla="*/ 49 w 68"/>
                <a:gd name="T111" fmla="*/ 6 h 155"/>
                <a:gd name="T112" fmla="*/ 62 w 68"/>
                <a:gd name="T113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" h="155">
                  <a:moveTo>
                    <a:pt x="68" y="0"/>
                  </a:moveTo>
                  <a:lnTo>
                    <a:pt x="68" y="3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22"/>
                  </a:lnTo>
                  <a:lnTo>
                    <a:pt x="60" y="28"/>
                  </a:lnTo>
                  <a:lnTo>
                    <a:pt x="60" y="34"/>
                  </a:lnTo>
                  <a:lnTo>
                    <a:pt x="59" y="41"/>
                  </a:lnTo>
                  <a:lnTo>
                    <a:pt x="57" y="47"/>
                  </a:lnTo>
                  <a:lnTo>
                    <a:pt x="54" y="53"/>
                  </a:lnTo>
                  <a:lnTo>
                    <a:pt x="52" y="57"/>
                  </a:lnTo>
                  <a:lnTo>
                    <a:pt x="49" y="63"/>
                  </a:lnTo>
                  <a:lnTo>
                    <a:pt x="46" y="65"/>
                  </a:lnTo>
                  <a:lnTo>
                    <a:pt x="43" y="66"/>
                  </a:lnTo>
                  <a:lnTo>
                    <a:pt x="40" y="68"/>
                  </a:lnTo>
                  <a:lnTo>
                    <a:pt x="37" y="69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28" y="72"/>
                  </a:lnTo>
                  <a:lnTo>
                    <a:pt x="25" y="72"/>
                  </a:lnTo>
                  <a:lnTo>
                    <a:pt x="25" y="78"/>
                  </a:lnTo>
                  <a:lnTo>
                    <a:pt x="28" y="82"/>
                  </a:lnTo>
                  <a:lnTo>
                    <a:pt x="32" y="87"/>
                  </a:lnTo>
                  <a:lnTo>
                    <a:pt x="37" y="90"/>
                  </a:lnTo>
                  <a:lnTo>
                    <a:pt x="43" y="93"/>
                  </a:lnTo>
                  <a:lnTo>
                    <a:pt x="47" y="96"/>
                  </a:lnTo>
                  <a:lnTo>
                    <a:pt x="50" y="100"/>
                  </a:lnTo>
                  <a:lnTo>
                    <a:pt x="52" y="107"/>
                  </a:lnTo>
                  <a:lnTo>
                    <a:pt x="53" y="113"/>
                  </a:lnTo>
                  <a:lnTo>
                    <a:pt x="53" y="119"/>
                  </a:lnTo>
                  <a:lnTo>
                    <a:pt x="50" y="125"/>
                  </a:lnTo>
                  <a:lnTo>
                    <a:pt x="47" y="130"/>
                  </a:lnTo>
                  <a:lnTo>
                    <a:pt x="43" y="135"/>
                  </a:lnTo>
                  <a:lnTo>
                    <a:pt x="38" y="140"/>
                  </a:lnTo>
                  <a:lnTo>
                    <a:pt x="34" y="143"/>
                  </a:lnTo>
                  <a:lnTo>
                    <a:pt x="29" y="147"/>
                  </a:lnTo>
                  <a:lnTo>
                    <a:pt x="25" y="149"/>
                  </a:lnTo>
                  <a:lnTo>
                    <a:pt x="22" y="152"/>
                  </a:lnTo>
                  <a:lnTo>
                    <a:pt x="19" y="153"/>
                  </a:lnTo>
                  <a:lnTo>
                    <a:pt x="15" y="153"/>
                  </a:lnTo>
                  <a:lnTo>
                    <a:pt x="12" y="153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0" y="155"/>
                  </a:lnTo>
                  <a:lnTo>
                    <a:pt x="1" y="149"/>
                  </a:lnTo>
                  <a:lnTo>
                    <a:pt x="7" y="146"/>
                  </a:lnTo>
                  <a:lnTo>
                    <a:pt x="15" y="143"/>
                  </a:lnTo>
                  <a:lnTo>
                    <a:pt x="22" y="138"/>
                  </a:lnTo>
                  <a:lnTo>
                    <a:pt x="28" y="135"/>
                  </a:lnTo>
                  <a:lnTo>
                    <a:pt x="35" y="130"/>
                  </a:lnTo>
                  <a:lnTo>
                    <a:pt x="40" y="124"/>
                  </a:lnTo>
                  <a:lnTo>
                    <a:pt x="44" y="118"/>
                  </a:lnTo>
                  <a:lnTo>
                    <a:pt x="46" y="109"/>
                  </a:lnTo>
                  <a:lnTo>
                    <a:pt x="44" y="109"/>
                  </a:lnTo>
                  <a:lnTo>
                    <a:pt x="43" y="109"/>
                  </a:lnTo>
                  <a:lnTo>
                    <a:pt x="43" y="107"/>
                  </a:lnTo>
                  <a:lnTo>
                    <a:pt x="41" y="107"/>
                  </a:lnTo>
                  <a:lnTo>
                    <a:pt x="41" y="106"/>
                  </a:lnTo>
                  <a:lnTo>
                    <a:pt x="40" y="106"/>
                  </a:lnTo>
                  <a:lnTo>
                    <a:pt x="40" y="105"/>
                  </a:lnTo>
                  <a:lnTo>
                    <a:pt x="38" y="105"/>
                  </a:lnTo>
                  <a:lnTo>
                    <a:pt x="40" y="102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4" y="96"/>
                  </a:lnTo>
                  <a:lnTo>
                    <a:pt x="32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4" y="90"/>
                  </a:lnTo>
                  <a:lnTo>
                    <a:pt x="21" y="88"/>
                  </a:lnTo>
                  <a:lnTo>
                    <a:pt x="18" y="84"/>
                  </a:lnTo>
                  <a:lnTo>
                    <a:pt x="15" y="81"/>
                  </a:lnTo>
                  <a:lnTo>
                    <a:pt x="13" y="77"/>
                  </a:lnTo>
                  <a:lnTo>
                    <a:pt x="10" y="72"/>
                  </a:lnTo>
                  <a:lnTo>
                    <a:pt x="9" y="68"/>
                  </a:lnTo>
                  <a:lnTo>
                    <a:pt x="7" y="63"/>
                  </a:lnTo>
                  <a:lnTo>
                    <a:pt x="4" y="62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4" y="24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8" y="22"/>
                  </a:lnTo>
                  <a:lnTo>
                    <a:pt x="24" y="18"/>
                  </a:lnTo>
                  <a:lnTo>
                    <a:pt x="29" y="13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9" y="6"/>
                  </a:lnTo>
                  <a:lnTo>
                    <a:pt x="54" y="4"/>
                  </a:lnTo>
                  <a:lnTo>
                    <a:pt x="62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0" name="Freeform 96"/>
            <p:cNvSpPr>
              <a:spLocks/>
            </p:cNvSpPr>
            <p:nvPr/>
          </p:nvSpPr>
          <p:spPr bwMode="auto">
            <a:xfrm>
              <a:off x="3152" y="1703"/>
              <a:ext cx="84" cy="87"/>
            </a:xfrm>
            <a:custGeom>
              <a:avLst/>
              <a:gdLst>
                <a:gd name="T0" fmla="*/ 94 w 166"/>
                <a:gd name="T1" fmla="*/ 2 h 174"/>
                <a:gd name="T2" fmla="*/ 97 w 166"/>
                <a:gd name="T3" fmla="*/ 12 h 174"/>
                <a:gd name="T4" fmla="*/ 100 w 166"/>
                <a:gd name="T5" fmla="*/ 22 h 174"/>
                <a:gd name="T6" fmla="*/ 103 w 166"/>
                <a:gd name="T7" fmla="*/ 33 h 174"/>
                <a:gd name="T8" fmla="*/ 106 w 166"/>
                <a:gd name="T9" fmla="*/ 44 h 174"/>
                <a:gd name="T10" fmla="*/ 109 w 166"/>
                <a:gd name="T11" fmla="*/ 55 h 174"/>
                <a:gd name="T12" fmla="*/ 115 w 166"/>
                <a:gd name="T13" fmla="*/ 64 h 174"/>
                <a:gd name="T14" fmla="*/ 121 w 166"/>
                <a:gd name="T15" fmla="*/ 72 h 174"/>
                <a:gd name="T16" fmla="*/ 128 w 166"/>
                <a:gd name="T17" fmla="*/ 81 h 174"/>
                <a:gd name="T18" fmla="*/ 130 w 166"/>
                <a:gd name="T19" fmla="*/ 89 h 174"/>
                <a:gd name="T20" fmla="*/ 134 w 166"/>
                <a:gd name="T21" fmla="*/ 95 h 174"/>
                <a:gd name="T22" fmla="*/ 138 w 166"/>
                <a:gd name="T23" fmla="*/ 100 h 174"/>
                <a:gd name="T24" fmla="*/ 143 w 166"/>
                <a:gd name="T25" fmla="*/ 105 h 174"/>
                <a:gd name="T26" fmla="*/ 149 w 166"/>
                <a:gd name="T27" fmla="*/ 109 h 174"/>
                <a:gd name="T28" fmla="*/ 155 w 166"/>
                <a:gd name="T29" fmla="*/ 114 h 174"/>
                <a:gd name="T30" fmla="*/ 161 w 166"/>
                <a:gd name="T31" fmla="*/ 117 h 174"/>
                <a:gd name="T32" fmla="*/ 166 w 166"/>
                <a:gd name="T33" fmla="*/ 120 h 174"/>
                <a:gd name="T34" fmla="*/ 163 w 166"/>
                <a:gd name="T35" fmla="*/ 158 h 174"/>
                <a:gd name="T36" fmla="*/ 155 w 166"/>
                <a:gd name="T37" fmla="*/ 156 h 174"/>
                <a:gd name="T38" fmla="*/ 146 w 166"/>
                <a:gd name="T39" fmla="*/ 158 h 174"/>
                <a:gd name="T40" fmla="*/ 137 w 166"/>
                <a:gd name="T41" fmla="*/ 161 h 174"/>
                <a:gd name="T42" fmla="*/ 130 w 166"/>
                <a:gd name="T43" fmla="*/ 162 h 174"/>
                <a:gd name="T44" fmla="*/ 121 w 166"/>
                <a:gd name="T45" fmla="*/ 165 h 174"/>
                <a:gd name="T46" fmla="*/ 113 w 166"/>
                <a:gd name="T47" fmla="*/ 168 h 174"/>
                <a:gd name="T48" fmla="*/ 105 w 166"/>
                <a:gd name="T49" fmla="*/ 168 h 174"/>
                <a:gd name="T50" fmla="*/ 96 w 166"/>
                <a:gd name="T51" fmla="*/ 168 h 174"/>
                <a:gd name="T52" fmla="*/ 88 w 166"/>
                <a:gd name="T53" fmla="*/ 168 h 174"/>
                <a:gd name="T54" fmla="*/ 82 w 166"/>
                <a:gd name="T55" fmla="*/ 170 h 174"/>
                <a:gd name="T56" fmla="*/ 75 w 166"/>
                <a:gd name="T57" fmla="*/ 171 h 174"/>
                <a:gd name="T58" fmla="*/ 68 w 166"/>
                <a:gd name="T59" fmla="*/ 173 h 174"/>
                <a:gd name="T60" fmla="*/ 62 w 166"/>
                <a:gd name="T61" fmla="*/ 174 h 174"/>
                <a:gd name="T62" fmla="*/ 54 w 166"/>
                <a:gd name="T63" fmla="*/ 174 h 174"/>
                <a:gd name="T64" fmla="*/ 47 w 166"/>
                <a:gd name="T65" fmla="*/ 173 h 174"/>
                <a:gd name="T66" fmla="*/ 40 w 166"/>
                <a:gd name="T67" fmla="*/ 170 h 174"/>
                <a:gd name="T68" fmla="*/ 35 w 166"/>
                <a:gd name="T69" fmla="*/ 149 h 174"/>
                <a:gd name="T70" fmla="*/ 32 w 166"/>
                <a:gd name="T71" fmla="*/ 128 h 174"/>
                <a:gd name="T72" fmla="*/ 31 w 166"/>
                <a:gd name="T73" fmla="*/ 106 h 174"/>
                <a:gd name="T74" fmla="*/ 29 w 166"/>
                <a:gd name="T75" fmla="*/ 84 h 174"/>
                <a:gd name="T76" fmla="*/ 26 w 166"/>
                <a:gd name="T77" fmla="*/ 62 h 174"/>
                <a:gd name="T78" fmla="*/ 21 w 166"/>
                <a:gd name="T79" fmla="*/ 42 h 174"/>
                <a:gd name="T80" fmla="*/ 18 w 166"/>
                <a:gd name="T81" fmla="*/ 31 h 174"/>
                <a:gd name="T82" fmla="*/ 12 w 166"/>
                <a:gd name="T83" fmla="*/ 22 h 174"/>
                <a:gd name="T84" fmla="*/ 7 w 166"/>
                <a:gd name="T85" fmla="*/ 14 h 174"/>
                <a:gd name="T86" fmla="*/ 0 w 166"/>
                <a:gd name="T87" fmla="*/ 5 h 174"/>
                <a:gd name="T88" fmla="*/ 12 w 166"/>
                <a:gd name="T89" fmla="*/ 2 h 174"/>
                <a:gd name="T90" fmla="*/ 23 w 166"/>
                <a:gd name="T91" fmla="*/ 0 h 174"/>
                <a:gd name="T92" fmla="*/ 35 w 166"/>
                <a:gd name="T93" fmla="*/ 0 h 174"/>
                <a:gd name="T94" fmla="*/ 49 w 166"/>
                <a:gd name="T95" fmla="*/ 0 h 174"/>
                <a:gd name="T96" fmla="*/ 60 w 166"/>
                <a:gd name="T97" fmla="*/ 0 h 174"/>
                <a:gd name="T98" fmla="*/ 71 w 166"/>
                <a:gd name="T99" fmla="*/ 2 h 174"/>
                <a:gd name="T100" fmla="*/ 82 w 166"/>
                <a:gd name="T101" fmla="*/ 2 h 174"/>
                <a:gd name="T102" fmla="*/ 94 w 166"/>
                <a:gd name="T103" fmla="*/ 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" h="174">
                  <a:moveTo>
                    <a:pt x="94" y="2"/>
                  </a:moveTo>
                  <a:lnTo>
                    <a:pt x="97" y="12"/>
                  </a:lnTo>
                  <a:lnTo>
                    <a:pt x="100" y="22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9" y="55"/>
                  </a:lnTo>
                  <a:lnTo>
                    <a:pt x="115" y="64"/>
                  </a:lnTo>
                  <a:lnTo>
                    <a:pt x="121" y="72"/>
                  </a:lnTo>
                  <a:lnTo>
                    <a:pt x="128" y="81"/>
                  </a:lnTo>
                  <a:lnTo>
                    <a:pt x="130" y="89"/>
                  </a:lnTo>
                  <a:lnTo>
                    <a:pt x="134" y="95"/>
                  </a:lnTo>
                  <a:lnTo>
                    <a:pt x="138" y="100"/>
                  </a:lnTo>
                  <a:lnTo>
                    <a:pt x="143" y="105"/>
                  </a:lnTo>
                  <a:lnTo>
                    <a:pt x="149" y="109"/>
                  </a:lnTo>
                  <a:lnTo>
                    <a:pt x="155" y="114"/>
                  </a:lnTo>
                  <a:lnTo>
                    <a:pt x="161" y="117"/>
                  </a:lnTo>
                  <a:lnTo>
                    <a:pt x="166" y="120"/>
                  </a:lnTo>
                  <a:lnTo>
                    <a:pt x="163" y="158"/>
                  </a:lnTo>
                  <a:lnTo>
                    <a:pt x="155" y="156"/>
                  </a:lnTo>
                  <a:lnTo>
                    <a:pt x="146" y="158"/>
                  </a:lnTo>
                  <a:lnTo>
                    <a:pt x="137" y="161"/>
                  </a:lnTo>
                  <a:lnTo>
                    <a:pt x="130" y="162"/>
                  </a:lnTo>
                  <a:lnTo>
                    <a:pt x="121" y="165"/>
                  </a:lnTo>
                  <a:lnTo>
                    <a:pt x="113" y="168"/>
                  </a:lnTo>
                  <a:lnTo>
                    <a:pt x="105" y="168"/>
                  </a:lnTo>
                  <a:lnTo>
                    <a:pt x="96" y="168"/>
                  </a:lnTo>
                  <a:lnTo>
                    <a:pt x="88" y="168"/>
                  </a:lnTo>
                  <a:lnTo>
                    <a:pt x="82" y="170"/>
                  </a:lnTo>
                  <a:lnTo>
                    <a:pt x="75" y="171"/>
                  </a:lnTo>
                  <a:lnTo>
                    <a:pt x="68" y="173"/>
                  </a:lnTo>
                  <a:lnTo>
                    <a:pt x="62" y="174"/>
                  </a:lnTo>
                  <a:lnTo>
                    <a:pt x="54" y="174"/>
                  </a:lnTo>
                  <a:lnTo>
                    <a:pt x="47" y="173"/>
                  </a:lnTo>
                  <a:lnTo>
                    <a:pt x="40" y="170"/>
                  </a:lnTo>
                  <a:lnTo>
                    <a:pt x="35" y="149"/>
                  </a:lnTo>
                  <a:lnTo>
                    <a:pt x="32" y="128"/>
                  </a:lnTo>
                  <a:lnTo>
                    <a:pt x="31" y="106"/>
                  </a:lnTo>
                  <a:lnTo>
                    <a:pt x="29" y="84"/>
                  </a:lnTo>
                  <a:lnTo>
                    <a:pt x="26" y="62"/>
                  </a:lnTo>
                  <a:lnTo>
                    <a:pt x="21" y="42"/>
                  </a:lnTo>
                  <a:lnTo>
                    <a:pt x="18" y="31"/>
                  </a:lnTo>
                  <a:lnTo>
                    <a:pt x="12" y="22"/>
                  </a:lnTo>
                  <a:lnTo>
                    <a:pt x="7" y="14"/>
                  </a:lnTo>
                  <a:lnTo>
                    <a:pt x="0" y="5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1" y="2"/>
                  </a:lnTo>
                  <a:lnTo>
                    <a:pt x="82" y="2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DD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1" name="Freeform 97"/>
            <p:cNvSpPr>
              <a:spLocks/>
            </p:cNvSpPr>
            <p:nvPr/>
          </p:nvSpPr>
          <p:spPr bwMode="auto">
            <a:xfrm>
              <a:off x="3437" y="1710"/>
              <a:ext cx="18" cy="23"/>
            </a:xfrm>
            <a:custGeom>
              <a:avLst/>
              <a:gdLst>
                <a:gd name="T0" fmla="*/ 36 w 36"/>
                <a:gd name="T1" fmla="*/ 1 h 45"/>
                <a:gd name="T2" fmla="*/ 36 w 36"/>
                <a:gd name="T3" fmla="*/ 7 h 45"/>
                <a:gd name="T4" fmla="*/ 35 w 36"/>
                <a:gd name="T5" fmla="*/ 13 h 45"/>
                <a:gd name="T6" fmla="*/ 35 w 36"/>
                <a:gd name="T7" fmla="*/ 19 h 45"/>
                <a:gd name="T8" fmla="*/ 32 w 36"/>
                <a:gd name="T9" fmla="*/ 25 h 45"/>
                <a:gd name="T10" fmla="*/ 31 w 36"/>
                <a:gd name="T11" fmla="*/ 30 h 45"/>
                <a:gd name="T12" fmla="*/ 26 w 36"/>
                <a:gd name="T13" fmla="*/ 36 h 45"/>
                <a:gd name="T14" fmla="*/ 22 w 36"/>
                <a:gd name="T15" fmla="*/ 41 h 45"/>
                <a:gd name="T16" fmla="*/ 17 w 36"/>
                <a:gd name="T17" fmla="*/ 45 h 45"/>
                <a:gd name="T18" fmla="*/ 14 w 36"/>
                <a:gd name="T19" fmla="*/ 44 h 45"/>
                <a:gd name="T20" fmla="*/ 13 w 36"/>
                <a:gd name="T21" fmla="*/ 44 h 45"/>
                <a:gd name="T22" fmla="*/ 11 w 36"/>
                <a:gd name="T23" fmla="*/ 45 h 45"/>
                <a:gd name="T24" fmla="*/ 8 w 36"/>
                <a:gd name="T25" fmla="*/ 45 h 45"/>
                <a:gd name="T26" fmla="*/ 7 w 36"/>
                <a:gd name="T27" fmla="*/ 45 h 45"/>
                <a:gd name="T28" fmla="*/ 6 w 36"/>
                <a:gd name="T29" fmla="*/ 45 h 45"/>
                <a:gd name="T30" fmla="*/ 3 w 36"/>
                <a:gd name="T31" fmla="*/ 45 h 45"/>
                <a:gd name="T32" fmla="*/ 1 w 36"/>
                <a:gd name="T33" fmla="*/ 45 h 45"/>
                <a:gd name="T34" fmla="*/ 0 w 36"/>
                <a:gd name="T35" fmla="*/ 35 h 45"/>
                <a:gd name="T36" fmla="*/ 3 w 36"/>
                <a:gd name="T37" fmla="*/ 36 h 45"/>
                <a:gd name="T38" fmla="*/ 6 w 36"/>
                <a:gd name="T39" fmla="*/ 36 h 45"/>
                <a:gd name="T40" fmla="*/ 8 w 36"/>
                <a:gd name="T41" fmla="*/ 35 h 45"/>
                <a:gd name="T42" fmla="*/ 10 w 36"/>
                <a:gd name="T43" fmla="*/ 33 h 45"/>
                <a:gd name="T44" fmla="*/ 13 w 36"/>
                <a:gd name="T45" fmla="*/ 30 h 45"/>
                <a:gd name="T46" fmla="*/ 14 w 36"/>
                <a:gd name="T47" fmla="*/ 28 h 45"/>
                <a:gd name="T48" fmla="*/ 17 w 36"/>
                <a:gd name="T49" fmla="*/ 26 h 45"/>
                <a:gd name="T50" fmla="*/ 19 w 36"/>
                <a:gd name="T51" fmla="*/ 23 h 45"/>
                <a:gd name="T52" fmla="*/ 19 w 36"/>
                <a:gd name="T53" fmla="*/ 20 h 45"/>
                <a:gd name="T54" fmla="*/ 19 w 36"/>
                <a:gd name="T55" fmla="*/ 17 h 45"/>
                <a:gd name="T56" fmla="*/ 19 w 36"/>
                <a:gd name="T57" fmla="*/ 14 h 45"/>
                <a:gd name="T58" fmla="*/ 17 w 36"/>
                <a:gd name="T59" fmla="*/ 13 h 45"/>
                <a:gd name="T60" fmla="*/ 16 w 36"/>
                <a:gd name="T61" fmla="*/ 10 h 45"/>
                <a:gd name="T62" fmla="*/ 14 w 36"/>
                <a:gd name="T63" fmla="*/ 7 h 45"/>
                <a:gd name="T64" fmla="*/ 13 w 36"/>
                <a:gd name="T65" fmla="*/ 5 h 45"/>
                <a:gd name="T66" fmla="*/ 10 w 36"/>
                <a:gd name="T67" fmla="*/ 4 h 45"/>
                <a:gd name="T68" fmla="*/ 13 w 36"/>
                <a:gd name="T69" fmla="*/ 1 h 45"/>
                <a:gd name="T70" fmla="*/ 16 w 36"/>
                <a:gd name="T71" fmla="*/ 0 h 45"/>
                <a:gd name="T72" fmla="*/ 19 w 36"/>
                <a:gd name="T73" fmla="*/ 0 h 45"/>
                <a:gd name="T74" fmla="*/ 23 w 36"/>
                <a:gd name="T75" fmla="*/ 0 h 45"/>
                <a:gd name="T76" fmla="*/ 26 w 36"/>
                <a:gd name="T77" fmla="*/ 0 h 45"/>
                <a:gd name="T78" fmla="*/ 29 w 36"/>
                <a:gd name="T79" fmla="*/ 1 h 45"/>
                <a:gd name="T80" fmla="*/ 34 w 36"/>
                <a:gd name="T81" fmla="*/ 1 h 45"/>
                <a:gd name="T82" fmla="*/ 36 w 36"/>
                <a:gd name="T8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" h="45">
                  <a:moveTo>
                    <a:pt x="36" y="1"/>
                  </a:moveTo>
                  <a:lnTo>
                    <a:pt x="36" y="7"/>
                  </a:lnTo>
                  <a:lnTo>
                    <a:pt x="35" y="13"/>
                  </a:lnTo>
                  <a:lnTo>
                    <a:pt x="35" y="19"/>
                  </a:lnTo>
                  <a:lnTo>
                    <a:pt x="32" y="25"/>
                  </a:lnTo>
                  <a:lnTo>
                    <a:pt x="31" y="30"/>
                  </a:lnTo>
                  <a:lnTo>
                    <a:pt x="26" y="36"/>
                  </a:lnTo>
                  <a:lnTo>
                    <a:pt x="22" y="41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7" y="26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2" name="Freeform 98"/>
            <p:cNvSpPr>
              <a:spLocks/>
            </p:cNvSpPr>
            <p:nvPr/>
          </p:nvSpPr>
          <p:spPr bwMode="auto">
            <a:xfrm>
              <a:off x="3035" y="1711"/>
              <a:ext cx="176" cy="217"/>
            </a:xfrm>
            <a:custGeom>
              <a:avLst/>
              <a:gdLst>
                <a:gd name="T0" fmla="*/ 234 w 354"/>
                <a:gd name="T1" fmla="*/ 18 h 435"/>
                <a:gd name="T2" fmla="*/ 246 w 354"/>
                <a:gd name="T3" fmla="*/ 56 h 435"/>
                <a:gd name="T4" fmla="*/ 254 w 354"/>
                <a:gd name="T5" fmla="*/ 118 h 435"/>
                <a:gd name="T6" fmla="*/ 261 w 354"/>
                <a:gd name="T7" fmla="*/ 161 h 435"/>
                <a:gd name="T8" fmla="*/ 268 w 354"/>
                <a:gd name="T9" fmla="*/ 171 h 435"/>
                <a:gd name="T10" fmla="*/ 279 w 354"/>
                <a:gd name="T11" fmla="*/ 175 h 435"/>
                <a:gd name="T12" fmla="*/ 295 w 354"/>
                <a:gd name="T13" fmla="*/ 175 h 435"/>
                <a:gd name="T14" fmla="*/ 317 w 354"/>
                <a:gd name="T15" fmla="*/ 172 h 435"/>
                <a:gd name="T16" fmla="*/ 338 w 354"/>
                <a:gd name="T17" fmla="*/ 169 h 435"/>
                <a:gd name="T18" fmla="*/ 342 w 354"/>
                <a:gd name="T19" fmla="*/ 168 h 435"/>
                <a:gd name="T20" fmla="*/ 346 w 354"/>
                <a:gd name="T21" fmla="*/ 169 h 435"/>
                <a:gd name="T22" fmla="*/ 351 w 354"/>
                <a:gd name="T23" fmla="*/ 181 h 435"/>
                <a:gd name="T24" fmla="*/ 354 w 354"/>
                <a:gd name="T25" fmla="*/ 221 h 435"/>
                <a:gd name="T26" fmla="*/ 352 w 354"/>
                <a:gd name="T27" fmla="*/ 265 h 435"/>
                <a:gd name="T28" fmla="*/ 351 w 354"/>
                <a:gd name="T29" fmla="*/ 290 h 435"/>
                <a:gd name="T30" fmla="*/ 345 w 354"/>
                <a:gd name="T31" fmla="*/ 306 h 435"/>
                <a:gd name="T32" fmla="*/ 341 w 354"/>
                <a:gd name="T33" fmla="*/ 321 h 435"/>
                <a:gd name="T34" fmla="*/ 320 w 354"/>
                <a:gd name="T35" fmla="*/ 342 h 435"/>
                <a:gd name="T36" fmla="*/ 302 w 354"/>
                <a:gd name="T37" fmla="*/ 364 h 435"/>
                <a:gd name="T38" fmla="*/ 292 w 354"/>
                <a:gd name="T39" fmla="*/ 382 h 435"/>
                <a:gd name="T40" fmla="*/ 287 w 354"/>
                <a:gd name="T41" fmla="*/ 382 h 435"/>
                <a:gd name="T42" fmla="*/ 285 w 354"/>
                <a:gd name="T43" fmla="*/ 386 h 435"/>
                <a:gd name="T44" fmla="*/ 273 w 354"/>
                <a:gd name="T45" fmla="*/ 408 h 435"/>
                <a:gd name="T46" fmla="*/ 230 w 354"/>
                <a:gd name="T47" fmla="*/ 417 h 435"/>
                <a:gd name="T48" fmla="*/ 186 w 354"/>
                <a:gd name="T49" fmla="*/ 420 h 435"/>
                <a:gd name="T50" fmla="*/ 134 w 354"/>
                <a:gd name="T51" fmla="*/ 424 h 435"/>
                <a:gd name="T52" fmla="*/ 78 w 354"/>
                <a:gd name="T53" fmla="*/ 433 h 435"/>
                <a:gd name="T54" fmla="*/ 22 w 354"/>
                <a:gd name="T55" fmla="*/ 433 h 435"/>
                <a:gd name="T56" fmla="*/ 16 w 354"/>
                <a:gd name="T57" fmla="*/ 430 h 435"/>
                <a:gd name="T58" fmla="*/ 9 w 354"/>
                <a:gd name="T59" fmla="*/ 424 h 435"/>
                <a:gd name="T60" fmla="*/ 6 w 354"/>
                <a:gd name="T61" fmla="*/ 404 h 435"/>
                <a:gd name="T62" fmla="*/ 3 w 354"/>
                <a:gd name="T63" fmla="*/ 354 h 435"/>
                <a:gd name="T64" fmla="*/ 2 w 354"/>
                <a:gd name="T65" fmla="*/ 305 h 435"/>
                <a:gd name="T66" fmla="*/ 0 w 354"/>
                <a:gd name="T67" fmla="*/ 253 h 435"/>
                <a:gd name="T68" fmla="*/ 2 w 354"/>
                <a:gd name="T69" fmla="*/ 194 h 435"/>
                <a:gd name="T70" fmla="*/ 2 w 354"/>
                <a:gd name="T71" fmla="*/ 136 h 435"/>
                <a:gd name="T72" fmla="*/ 12 w 354"/>
                <a:gd name="T73" fmla="*/ 88 h 435"/>
                <a:gd name="T74" fmla="*/ 25 w 354"/>
                <a:gd name="T75" fmla="*/ 60 h 435"/>
                <a:gd name="T76" fmla="*/ 41 w 354"/>
                <a:gd name="T77" fmla="*/ 43 h 435"/>
                <a:gd name="T78" fmla="*/ 65 w 354"/>
                <a:gd name="T79" fmla="*/ 31 h 435"/>
                <a:gd name="T80" fmla="*/ 84 w 354"/>
                <a:gd name="T81" fmla="*/ 24 h 435"/>
                <a:gd name="T82" fmla="*/ 103 w 354"/>
                <a:gd name="T83" fmla="*/ 16 h 435"/>
                <a:gd name="T84" fmla="*/ 131 w 354"/>
                <a:gd name="T85" fmla="*/ 13 h 435"/>
                <a:gd name="T86" fmla="*/ 170 w 354"/>
                <a:gd name="T87" fmla="*/ 3 h 435"/>
                <a:gd name="T88" fmla="*/ 211 w 354"/>
                <a:gd name="T8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435">
                  <a:moveTo>
                    <a:pt x="226" y="0"/>
                  </a:moveTo>
                  <a:lnTo>
                    <a:pt x="230" y="9"/>
                  </a:lnTo>
                  <a:lnTo>
                    <a:pt x="234" y="18"/>
                  </a:lnTo>
                  <a:lnTo>
                    <a:pt x="239" y="28"/>
                  </a:lnTo>
                  <a:lnTo>
                    <a:pt x="242" y="37"/>
                  </a:lnTo>
                  <a:lnTo>
                    <a:pt x="246" y="56"/>
                  </a:lnTo>
                  <a:lnTo>
                    <a:pt x="251" y="77"/>
                  </a:lnTo>
                  <a:lnTo>
                    <a:pt x="252" y="97"/>
                  </a:lnTo>
                  <a:lnTo>
                    <a:pt x="254" y="118"/>
                  </a:lnTo>
                  <a:lnTo>
                    <a:pt x="257" y="139"/>
                  </a:lnTo>
                  <a:lnTo>
                    <a:pt x="259" y="158"/>
                  </a:lnTo>
                  <a:lnTo>
                    <a:pt x="261" y="161"/>
                  </a:lnTo>
                  <a:lnTo>
                    <a:pt x="264" y="165"/>
                  </a:lnTo>
                  <a:lnTo>
                    <a:pt x="265" y="168"/>
                  </a:lnTo>
                  <a:lnTo>
                    <a:pt x="268" y="171"/>
                  </a:lnTo>
                  <a:lnTo>
                    <a:pt x="271" y="174"/>
                  </a:lnTo>
                  <a:lnTo>
                    <a:pt x="274" y="175"/>
                  </a:lnTo>
                  <a:lnTo>
                    <a:pt x="279" y="175"/>
                  </a:lnTo>
                  <a:lnTo>
                    <a:pt x="282" y="177"/>
                  </a:lnTo>
                  <a:lnTo>
                    <a:pt x="289" y="177"/>
                  </a:lnTo>
                  <a:lnTo>
                    <a:pt x="295" y="175"/>
                  </a:lnTo>
                  <a:lnTo>
                    <a:pt x="302" y="174"/>
                  </a:lnTo>
                  <a:lnTo>
                    <a:pt x="310" y="174"/>
                  </a:lnTo>
                  <a:lnTo>
                    <a:pt x="317" y="172"/>
                  </a:lnTo>
                  <a:lnTo>
                    <a:pt x="324" y="171"/>
                  </a:lnTo>
                  <a:lnTo>
                    <a:pt x="332" y="169"/>
                  </a:lnTo>
                  <a:lnTo>
                    <a:pt x="338" y="169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2" y="168"/>
                  </a:lnTo>
                  <a:lnTo>
                    <a:pt x="343" y="168"/>
                  </a:lnTo>
                  <a:lnTo>
                    <a:pt x="345" y="169"/>
                  </a:lnTo>
                  <a:lnTo>
                    <a:pt x="346" y="169"/>
                  </a:lnTo>
                  <a:lnTo>
                    <a:pt x="348" y="169"/>
                  </a:lnTo>
                  <a:lnTo>
                    <a:pt x="348" y="169"/>
                  </a:lnTo>
                  <a:lnTo>
                    <a:pt x="351" y="181"/>
                  </a:lnTo>
                  <a:lnTo>
                    <a:pt x="354" y="194"/>
                  </a:lnTo>
                  <a:lnTo>
                    <a:pt x="354" y="208"/>
                  </a:lnTo>
                  <a:lnTo>
                    <a:pt x="354" y="221"/>
                  </a:lnTo>
                  <a:lnTo>
                    <a:pt x="354" y="236"/>
                  </a:lnTo>
                  <a:lnTo>
                    <a:pt x="354" y="250"/>
                  </a:lnTo>
                  <a:lnTo>
                    <a:pt x="352" y="265"/>
                  </a:lnTo>
                  <a:lnTo>
                    <a:pt x="352" y="280"/>
                  </a:lnTo>
                  <a:lnTo>
                    <a:pt x="352" y="286"/>
                  </a:lnTo>
                  <a:lnTo>
                    <a:pt x="351" y="290"/>
                  </a:lnTo>
                  <a:lnTo>
                    <a:pt x="348" y="296"/>
                  </a:lnTo>
                  <a:lnTo>
                    <a:pt x="346" y="302"/>
                  </a:lnTo>
                  <a:lnTo>
                    <a:pt x="345" y="306"/>
                  </a:lnTo>
                  <a:lnTo>
                    <a:pt x="342" y="312"/>
                  </a:lnTo>
                  <a:lnTo>
                    <a:pt x="341" y="317"/>
                  </a:lnTo>
                  <a:lnTo>
                    <a:pt x="341" y="321"/>
                  </a:lnTo>
                  <a:lnTo>
                    <a:pt x="335" y="329"/>
                  </a:lnTo>
                  <a:lnTo>
                    <a:pt x="327" y="334"/>
                  </a:lnTo>
                  <a:lnTo>
                    <a:pt x="320" y="342"/>
                  </a:lnTo>
                  <a:lnTo>
                    <a:pt x="314" y="348"/>
                  </a:lnTo>
                  <a:lnTo>
                    <a:pt x="307" y="355"/>
                  </a:lnTo>
                  <a:lnTo>
                    <a:pt x="302" y="364"/>
                  </a:lnTo>
                  <a:lnTo>
                    <a:pt x="298" y="371"/>
                  </a:lnTo>
                  <a:lnTo>
                    <a:pt x="295" y="382"/>
                  </a:lnTo>
                  <a:lnTo>
                    <a:pt x="292" y="382"/>
                  </a:lnTo>
                  <a:lnTo>
                    <a:pt x="290" y="382"/>
                  </a:lnTo>
                  <a:lnTo>
                    <a:pt x="289" y="382"/>
                  </a:lnTo>
                  <a:lnTo>
                    <a:pt x="287" y="382"/>
                  </a:lnTo>
                  <a:lnTo>
                    <a:pt x="286" y="383"/>
                  </a:lnTo>
                  <a:lnTo>
                    <a:pt x="285" y="385"/>
                  </a:lnTo>
                  <a:lnTo>
                    <a:pt x="285" y="386"/>
                  </a:lnTo>
                  <a:lnTo>
                    <a:pt x="283" y="387"/>
                  </a:lnTo>
                  <a:lnTo>
                    <a:pt x="286" y="405"/>
                  </a:lnTo>
                  <a:lnTo>
                    <a:pt x="273" y="408"/>
                  </a:lnTo>
                  <a:lnTo>
                    <a:pt x="259" y="411"/>
                  </a:lnTo>
                  <a:lnTo>
                    <a:pt x="245" y="414"/>
                  </a:lnTo>
                  <a:lnTo>
                    <a:pt x="230" y="417"/>
                  </a:lnTo>
                  <a:lnTo>
                    <a:pt x="215" y="418"/>
                  </a:lnTo>
                  <a:lnTo>
                    <a:pt x="201" y="420"/>
                  </a:lnTo>
                  <a:lnTo>
                    <a:pt x="186" y="420"/>
                  </a:lnTo>
                  <a:lnTo>
                    <a:pt x="171" y="418"/>
                  </a:lnTo>
                  <a:lnTo>
                    <a:pt x="153" y="421"/>
                  </a:lnTo>
                  <a:lnTo>
                    <a:pt x="134" y="424"/>
                  </a:lnTo>
                  <a:lnTo>
                    <a:pt x="117" y="427"/>
                  </a:lnTo>
                  <a:lnTo>
                    <a:pt x="97" y="430"/>
                  </a:lnTo>
                  <a:lnTo>
                    <a:pt x="78" y="433"/>
                  </a:lnTo>
                  <a:lnTo>
                    <a:pt x="59" y="435"/>
                  </a:lnTo>
                  <a:lnTo>
                    <a:pt x="40" y="435"/>
                  </a:lnTo>
                  <a:lnTo>
                    <a:pt x="22" y="433"/>
                  </a:lnTo>
                  <a:lnTo>
                    <a:pt x="21" y="432"/>
                  </a:lnTo>
                  <a:lnTo>
                    <a:pt x="18" y="430"/>
                  </a:lnTo>
                  <a:lnTo>
                    <a:pt x="16" y="430"/>
                  </a:lnTo>
                  <a:lnTo>
                    <a:pt x="13" y="429"/>
                  </a:lnTo>
                  <a:lnTo>
                    <a:pt x="12" y="426"/>
                  </a:lnTo>
                  <a:lnTo>
                    <a:pt x="9" y="424"/>
                  </a:lnTo>
                  <a:lnTo>
                    <a:pt x="8" y="423"/>
                  </a:lnTo>
                  <a:lnTo>
                    <a:pt x="6" y="420"/>
                  </a:lnTo>
                  <a:lnTo>
                    <a:pt x="6" y="404"/>
                  </a:lnTo>
                  <a:lnTo>
                    <a:pt x="5" y="387"/>
                  </a:lnTo>
                  <a:lnTo>
                    <a:pt x="3" y="371"/>
                  </a:lnTo>
                  <a:lnTo>
                    <a:pt x="3" y="354"/>
                  </a:lnTo>
                  <a:lnTo>
                    <a:pt x="2" y="337"/>
                  </a:lnTo>
                  <a:lnTo>
                    <a:pt x="2" y="321"/>
                  </a:lnTo>
                  <a:lnTo>
                    <a:pt x="2" y="305"/>
                  </a:lnTo>
                  <a:lnTo>
                    <a:pt x="3" y="289"/>
                  </a:lnTo>
                  <a:lnTo>
                    <a:pt x="2" y="273"/>
                  </a:lnTo>
                  <a:lnTo>
                    <a:pt x="0" y="253"/>
                  </a:lnTo>
                  <a:lnTo>
                    <a:pt x="0" y="234"/>
                  </a:lnTo>
                  <a:lnTo>
                    <a:pt x="0" y="214"/>
                  </a:lnTo>
                  <a:lnTo>
                    <a:pt x="2" y="194"/>
                  </a:lnTo>
                  <a:lnTo>
                    <a:pt x="2" y="174"/>
                  </a:lnTo>
                  <a:lnTo>
                    <a:pt x="2" y="155"/>
                  </a:lnTo>
                  <a:lnTo>
                    <a:pt x="2" y="136"/>
                  </a:lnTo>
                  <a:lnTo>
                    <a:pt x="5" y="119"/>
                  </a:lnTo>
                  <a:lnTo>
                    <a:pt x="8" y="105"/>
                  </a:lnTo>
                  <a:lnTo>
                    <a:pt x="12" y="88"/>
                  </a:lnTo>
                  <a:lnTo>
                    <a:pt x="18" y="74"/>
                  </a:lnTo>
                  <a:lnTo>
                    <a:pt x="21" y="66"/>
                  </a:lnTo>
                  <a:lnTo>
                    <a:pt x="25" y="60"/>
                  </a:lnTo>
                  <a:lnTo>
                    <a:pt x="30" y="53"/>
                  </a:lnTo>
                  <a:lnTo>
                    <a:pt x="36" y="49"/>
                  </a:lnTo>
                  <a:lnTo>
                    <a:pt x="41" y="43"/>
                  </a:lnTo>
                  <a:lnTo>
                    <a:pt x="49" y="38"/>
                  </a:lnTo>
                  <a:lnTo>
                    <a:pt x="56" y="34"/>
                  </a:lnTo>
                  <a:lnTo>
                    <a:pt x="65" y="31"/>
                  </a:lnTo>
                  <a:lnTo>
                    <a:pt x="71" y="29"/>
                  </a:lnTo>
                  <a:lnTo>
                    <a:pt x="77" y="27"/>
                  </a:lnTo>
                  <a:lnTo>
                    <a:pt x="84" y="24"/>
                  </a:lnTo>
                  <a:lnTo>
                    <a:pt x="90" y="21"/>
                  </a:lnTo>
                  <a:lnTo>
                    <a:pt x="97" y="18"/>
                  </a:lnTo>
                  <a:lnTo>
                    <a:pt x="103" y="16"/>
                  </a:lnTo>
                  <a:lnTo>
                    <a:pt x="111" y="16"/>
                  </a:lnTo>
                  <a:lnTo>
                    <a:pt x="118" y="16"/>
                  </a:lnTo>
                  <a:lnTo>
                    <a:pt x="131" y="13"/>
                  </a:lnTo>
                  <a:lnTo>
                    <a:pt x="145" y="9"/>
                  </a:lnTo>
                  <a:lnTo>
                    <a:pt x="156" y="6"/>
                  </a:lnTo>
                  <a:lnTo>
                    <a:pt x="170" y="3"/>
                  </a:lnTo>
                  <a:lnTo>
                    <a:pt x="183" y="2"/>
                  </a:lnTo>
                  <a:lnTo>
                    <a:pt x="196" y="0"/>
                  </a:lnTo>
                  <a:lnTo>
                    <a:pt x="211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3" name="Freeform 99"/>
            <p:cNvSpPr>
              <a:spLocks/>
            </p:cNvSpPr>
            <p:nvPr/>
          </p:nvSpPr>
          <p:spPr bwMode="auto">
            <a:xfrm>
              <a:off x="3329" y="1710"/>
              <a:ext cx="53" cy="38"/>
            </a:xfrm>
            <a:custGeom>
              <a:avLst/>
              <a:gdLst>
                <a:gd name="T0" fmla="*/ 53 w 108"/>
                <a:gd name="T1" fmla="*/ 1 h 76"/>
                <a:gd name="T2" fmla="*/ 41 w 108"/>
                <a:gd name="T3" fmla="*/ 5 h 76"/>
                <a:gd name="T4" fmla="*/ 31 w 108"/>
                <a:gd name="T5" fmla="*/ 11 h 76"/>
                <a:gd name="T6" fmla="*/ 22 w 108"/>
                <a:gd name="T7" fmla="*/ 20 h 76"/>
                <a:gd name="T8" fmla="*/ 24 w 108"/>
                <a:gd name="T9" fmla="*/ 25 h 76"/>
                <a:gd name="T10" fmla="*/ 35 w 108"/>
                <a:gd name="T11" fmla="*/ 19 h 76"/>
                <a:gd name="T12" fmla="*/ 46 w 108"/>
                <a:gd name="T13" fmla="*/ 11 h 76"/>
                <a:gd name="T14" fmla="*/ 58 w 108"/>
                <a:gd name="T15" fmla="*/ 7 h 76"/>
                <a:gd name="T16" fmla="*/ 69 w 108"/>
                <a:gd name="T17" fmla="*/ 5 h 76"/>
                <a:gd name="T18" fmla="*/ 78 w 108"/>
                <a:gd name="T19" fmla="*/ 4 h 76"/>
                <a:gd name="T20" fmla="*/ 88 w 108"/>
                <a:gd name="T21" fmla="*/ 4 h 76"/>
                <a:gd name="T22" fmla="*/ 97 w 108"/>
                <a:gd name="T23" fmla="*/ 7 h 76"/>
                <a:gd name="T24" fmla="*/ 105 w 108"/>
                <a:gd name="T25" fmla="*/ 17 h 76"/>
                <a:gd name="T26" fmla="*/ 108 w 108"/>
                <a:gd name="T27" fmla="*/ 28 h 76"/>
                <a:gd name="T28" fmla="*/ 108 w 108"/>
                <a:gd name="T29" fmla="*/ 41 h 76"/>
                <a:gd name="T30" fmla="*/ 106 w 108"/>
                <a:gd name="T31" fmla="*/ 53 h 76"/>
                <a:gd name="T32" fmla="*/ 103 w 108"/>
                <a:gd name="T33" fmla="*/ 61 h 76"/>
                <a:gd name="T34" fmla="*/ 100 w 108"/>
                <a:gd name="T35" fmla="*/ 67 h 76"/>
                <a:gd name="T36" fmla="*/ 96 w 108"/>
                <a:gd name="T37" fmla="*/ 72 h 76"/>
                <a:gd name="T38" fmla="*/ 90 w 108"/>
                <a:gd name="T39" fmla="*/ 75 h 76"/>
                <a:gd name="T40" fmla="*/ 81 w 108"/>
                <a:gd name="T41" fmla="*/ 75 h 76"/>
                <a:gd name="T42" fmla="*/ 71 w 108"/>
                <a:gd name="T43" fmla="*/ 76 h 76"/>
                <a:gd name="T44" fmla="*/ 60 w 108"/>
                <a:gd name="T45" fmla="*/ 75 h 76"/>
                <a:gd name="T46" fmla="*/ 52 w 108"/>
                <a:gd name="T47" fmla="*/ 72 h 76"/>
                <a:gd name="T48" fmla="*/ 44 w 108"/>
                <a:gd name="T49" fmla="*/ 66 h 76"/>
                <a:gd name="T50" fmla="*/ 40 w 108"/>
                <a:gd name="T51" fmla="*/ 58 h 76"/>
                <a:gd name="T52" fmla="*/ 34 w 108"/>
                <a:gd name="T53" fmla="*/ 54 h 76"/>
                <a:gd name="T54" fmla="*/ 30 w 108"/>
                <a:gd name="T55" fmla="*/ 47 h 76"/>
                <a:gd name="T56" fmla="*/ 25 w 108"/>
                <a:gd name="T57" fmla="*/ 42 h 76"/>
                <a:gd name="T58" fmla="*/ 19 w 108"/>
                <a:gd name="T59" fmla="*/ 47 h 76"/>
                <a:gd name="T60" fmla="*/ 12 w 108"/>
                <a:gd name="T61" fmla="*/ 53 h 76"/>
                <a:gd name="T62" fmla="*/ 4 w 108"/>
                <a:gd name="T63" fmla="*/ 53 h 76"/>
                <a:gd name="T64" fmla="*/ 0 w 108"/>
                <a:gd name="T65" fmla="*/ 45 h 76"/>
                <a:gd name="T66" fmla="*/ 4 w 108"/>
                <a:gd name="T67" fmla="*/ 41 h 76"/>
                <a:gd name="T68" fmla="*/ 10 w 108"/>
                <a:gd name="T69" fmla="*/ 36 h 76"/>
                <a:gd name="T70" fmla="*/ 13 w 108"/>
                <a:gd name="T71" fmla="*/ 30 h 76"/>
                <a:gd name="T72" fmla="*/ 15 w 108"/>
                <a:gd name="T73" fmla="*/ 20 h 76"/>
                <a:gd name="T74" fmla="*/ 25 w 108"/>
                <a:gd name="T75" fmla="*/ 10 h 76"/>
                <a:gd name="T76" fmla="*/ 38 w 108"/>
                <a:gd name="T77" fmla="*/ 4 h 76"/>
                <a:gd name="T78" fmla="*/ 53 w 108"/>
                <a:gd name="T7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76">
                  <a:moveTo>
                    <a:pt x="60" y="0"/>
                  </a:moveTo>
                  <a:lnTo>
                    <a:pt x="53" y="1"/>
                  </a:lnTo>
                  <a:lnTo>
                    <a:pt x="47" y="3"/>
                  </a:lnTo>
                  <a:lnTo>
                    <a:pt x="41" y="5"/>
                  </a:lnTo>
                  <a:lnTo>
                    <a:pt x="35" y="8"/>
                  </a:lnTo>
                  <a:lnTo>
                    <a:pt x="31" y="11"/>
                  </a:lnTo>
                  <a:lnTo>
                    <a:pt x="27" y="16"/>
                  </a:lnTo>
                  <a:lnTo>
                    <a:pt x="22" y="20"/>
                  </a:lnTo>
                  <a:lnTo>
                    <a:pt x="18" y="26"/>
                  </a:lnTo>
                  <a:lnTo>
                    <a:pt x="24" y="25"/>
                  </a:lnTo>
                  <a:lnTo>
                    <a:pt x="30" y="22"/>
                  </a:lnTo>
                  <a:lnTo>
                    <a:pt x="35" y="19"/>
                  </a:lnTo>
                  <a:lnTo>
                    <a:pt x="41" y="14"/>
                  </a:lnTo>
                  <a:lnTo>
                    <a:pt x="46" y="11"/>
                  </a:lnTo>
                  <a:lnTo>
                    <a:pt x="52" y="8"/>
                  </a:lnTo>
                  <a:lnTo>
                    <a:pt x="58" y="7"/>
                  </a:lnTo>
                  <a:lnTo>
                    <a:pt x="65" y="5"/>
                  </a:lnTo>
                  <a:lnTo>
                    <a:pt x="69" y="5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3" y="5"/>
                  </a:lnTo>
                  <a:lnTo>
                    <a:pt x="97" y="7"/>
                  </a:lnTo>
                  <a:lnTo>
                    <a:pt x="102" y="11"/>
                  </a:lnTo>
                  <a:lnTo>
                    <a:pt x="105" y="17"/>
                  </a:lnTo>
                  <a:lnTo>
                    <a:pt x="106" y="22"/>
                  </a:lnTo>
                  <a:lnTo>
                    <a:pt x="108" y="28"/>
                  </a:lnTo>
                  <a:lnTo>
                    <a:pt x="108" y="35"/>
                  </a:lnTo>
                  <a:lnTo>
                    <a:pt x="108" y="41"/>
                  </a:lnTo>
                  <a:lnTo>
                    <a:pt x="106" y="47"/>
                  </a:lnTo>
                  <a:lnTo>
                    <a:pt x="106" y="53"/>
                  </a:lnTo>
                  <a:lnTo>
                    <a:pt x="105" y="58"/>
                  </a:lnTo>
                  <a:lnTo>
                    <a:pt x="103" y="61"/>
                  </a:lnTo>
                  <a:lnTo>
                    <a:pt x="102" y="64"/>
                  </a:lnTo>
                  <a:lnTo>
                    <a:pt x="100" y="67"/>
                  </a:lnTo>
                  <a:lnTo>
                    <a:pt x="97" y="69"/>
                  </a:lnTo>
                  <a:lnTo>
                    <a:pt x="96" y="72"/>
                  </a:lnTo>
                  <a:lnTo>
                    <a:pt x="93" y="73"/>
                  </a:lnTo>
                  <a:lnTo>
                    <a:pt x="90" y="75"/>
                  </a:lnTo>
                  <a:lnTo>
                    <a:pt x="87" y="75"/>
                  </a:lnTo>
                  <a:lnTo>
                    <a:pt x="81" y="75"/>
                  </a:lnTo>
                  <a:lnTo>
                    <a:pt x="77" y="76"/>
                  </a:lnTo>
                  <a:lnTo>
                    <a:pt x="71" y="76"/>
                  </a:lnTo>
                  <a:lnTo>
                    <a:pt x="66" y="76"/>
                  </a:lnTo>
                  <a:lnTo>
                    <a:pt x="60" y="75"/>
                  </a:lnTo>
                  <a:lnTo>
                    <a:pt x="56" y="73"/>
                  </a:lnTo>
                  <a:lnTo>
                    <a:pt x="52" y="72"/>
                  </a:lnTo>
                  <a:lnTo>
                    <a:pt x="47" y="69"/>
                  </a:lnTo>
                  <a:lnTo>
                    <a:pt x="44" y="66"/>
                  </a:lnTo>
                  <a:lnTo>
                    <a:pt x="43" y="61"/>
                  </a:lnTo>
                  <a:lnTo>
                    <a:pt x="40" y="58"/>
                  </a:lnTo>
                  <a:lnTo>
                    <a:pt x="37" y="57"/>
                  </a:lnTo>
                  <a:lnTo>
                    <a:pt x="34" y="54"/>
                  </a:lnTo>
                  <a:lnTo>
                    <a:pt x="31" y="50"/>
                  </a:lnTo>
                  <a:lnTo>
                    <a:pt x="30" y="47"/>
                  </a:lnTo>
                  <a:lnTo>
                    <a:pt x="30" y="42"/>
                  </a:lnTo>
                  <a:lnTo>
                    <a:pt x="25" y="42"/>
                  </a:lnTo>
                  <a:lnTo>
                    <a:pt x="22" y="45"/>
                  </a:lnTo>
                  <a:lnTo>
                    <a:pt x="19" y="47"/>
                  </a:lnTo>
                  <a:lnTo>
                    <a:pt x="15" y="50"/>
                  </a:lnTo>
                  <a:lnTo>
                    <a:pt x="12" y="53"/>
                  </a:lnTo>
                  <a:lnTo>
                    <a:pt x="7" y="53"/>
                  </a:lnTo>
                  <a:lnTo>
                    <a:pt x="4" y="53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4" y="41"/>
                  </a:lnTo>
                  <a:lnTo>
                    <a:pt x="7" y="38"/>
                  </a:lnTo>
                  <a:lnTo>
                    <a:pt x="10" y="36"/>
                  </a:lnTo>
                  <a:lnTo>
                    <a:pt x="12" y="33"/>
                  </a:lnTo>
                  <a:lnTo>
                    <a:pt x="13" y="30"/>
                  </a:lnTo>
                  <a:lnTo>
                    <a:pt x="12" y="26"/>
                  </a:lnTo>
                  <a:lnTo>
                    <a:pt x="15" y="20"/>
                  </a:lnTo>
                  <a:lnTo>
                    <a:pt x="19" y="14"/>
                  </a:lnTo>
                  <a:lnTo>
                    <a:pt x="25" y="10"/>
                  </a:lnTo>
                  <a:lnTo>
                    <a:pt x="31" y="7"/>
                  </a:lnTo>
                  <a:lnTo>
                    <a:pt x="38" y="4"/>
                  </a:lnTo>
                  <a:lnTo>
                    <a:pt x="46" y="1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4" name="Freeform 100"/>
            <p:cNvSpPr>
              <a:spLocks/>
            </p:cNvSpPr>
            <p:nvPr/>
          </p:nvSpPr>
          <p:spPr bwMode="auto">
            <a:xfrm>
              <a:off x="3359" y="1716"/>
              <a:ext cx="20" cy="29"/>
            </a:xfrm>
            <a:custGeom>
              <a:avLst/>
              <a:gdLst>
                <a:gd name="T0" fmla="*/ 37 w 40"/>
                <a:gd name="T1" fmla="*/ 9 h 57"/>
                <a:gd name="T2" fmla="*/ 39 w 40"/>
                <a:gd name="T3" fmla="*/ 15 h 57"/>
                <a:gd name="T4" fmla="*/ 40 w 40"/>
                <a:gd name="T5" fmla="*/ 20 h 57"/>
                <a:gd name="T6" fmla="*/ 40 w 40"/>
                <a:gd name="T7" fmla="*/ 26 h 57"/>
                <a:gd name="T8" fmla="*/ 40 w 40"/>
                <a:gd name="T9" fmla="*/ 32 h 57"/>
                <a:gd name="T10" fmla="*/ 39 w 40"/>
                <a:gd name="T11" fmla="*/ 37 h 57"/>
                <a:gd name="T12" fmla="*/ 37 w 40"/>
                <a:gd name="T13" fmla="*/ 43 h 57"/>
                <a:gd name="T14" fmla="*/ 36 w 40"/>
                <a:gd name="T15" fmla="*/ 48 h 57"/>
                <a:gd name="T16" fmla="*/ 33 w 40"/>
                <a:gd name="T17" fmla="*/ 53 h 57"/>
                <a:gd name="T18" fmla="*/ 28 w 40"/>
                <a:gd name="T19" fmla="*/ 54 h 57"/>
                <a:gd name="T20" fmla="*/ 24 w 40"/>
                <a:gd name="T21" fmla="*/ 56 h 57"/>
                <a:gd name="T22" fmla="*/ 21 w 40"/>
                <a:gd name="T23" fmla="*/ 56 h 57"/>
                <a:gd name="T24" fmla="*/ 17 w 40"/>
                <a:gd name="T25" fmla="*/ 57 h 57"/>
                <a:gd name="T26" fmla="*/ 12 w 40"/>
                <a:gd name="T27" fmla="*/ 57 h 57"/>
                <a:gd name="T28" fmla="*/ 9 w 40"/>
                <a:gd name="T29" fmla="*/ 57 h 57"/>
                <a:gd name="T30" fmla="*/ 5 w 40"/>
                <a:gd name="T31" fmla="*/ 56 h 57"/>
                <a:gd name="T32" fmla="*/ 0 w 40"/>
                <a:gd name="T33" fmla="*/ 53 h 57"/>
                <a:gd name="T34" fmla="*/ 3 w 40"/>
                <a:gd name="T35" fmla="*/ 51 h 57"/>
                <a:gd name="T36" fmla="*/ 6 w 40"/>
                <a:gd name="T37" fmla="*/ 50 h 57"/>
                <a:gd name="T38" fmla="*/ 9 w 40"/>
                <a:gd name="T39" fmla="*/ 47 h 57"/>
                <a:gd name="T40" fmla="*/ 12 w 40"/>
                <a:gd name="T41" fmla="*/ 45 h 57"/>
                <a:gd name="T42" fmla="*/ 14 w 40"/>
                <a:gd name="T43" fmla="*/ 43 h 57"/>
                <a:gd name="T44" fmla="*/ 15 w 40"/>
                <a:gd name="T45" fmla="*/ 40 h 57"/>
                <a:gd name="T46" fmla="*/ 17 w 40"/>
                <a:gd name="T47" fmla="*/ 35 h 57"/>
                <a:gd name="T48" fmla="*/ 18 w 40"/>
                <a:gd name="T49" fmla="*/ 32 h 57"/>
                <a:gd name="T50" fmla="*/ 18 w 40"/>
                <a:gd name="T51" fmla="*/ 28 h 57"/>
                <a:gd name="T52" fmla="*/ 18 w 40"/>
                <a:gd name="T53" fmla="*/ 23 h 57"/>
                <a:gd name="T54" fmla="*/ 17 w 40"/>
                <a:gd name="T55" fmla="*/ 19 h 57"/>
                <a:gd name="T56" fmla="*/ 15 w 40"/>
                <a:gd name="T57" fmla="*/ 15 h 57"/>
                <a:gd name="T58" fmla="*/ 12 w 40"/>
                <a:gd name="T59" fmla="*/ 12 h 57"/>
                <a:gd name="T60" fmla="*/ 11 w 40"/>
                <a:gd name="T61" fmla="*/ 9 h 57"/>
                <a:gd name="T62" fmla="*/ 6 w 40"/>
                <a:gd name="T63" fmla="*/ 6 h 57"/>
                <a:gd name="T64" fmla="*/ 2 w 40"/>
                <a:gd name="T65" fmla="*/ 4 h 57"/>
                <a:gd name="T66" fmla="*/ 2 w 40"/>
                <a:gd name="T67" fmla="*/ 4 h 57"/>
                <a:gd name="T68" fmla="*/ 2 w 40"/>
                <a:gd name="T69" fmla="*/ 4 h 57"/>
                <a:gd name="T70" fmla="*/ 2 w 40"/>
                <a:gd name="T71" fmla="*/ 4 h 57"/>
                <a:gd name="T72" fmla="*/ 0 w 40"/>
                <a:gd name="T73" fmla="*/ 4 h 57"/>
                <a:gd name="T74" fmla="*/ 0 w 40"/>
                <a:gd name="T75" fmla="*/ 4 h 57"/>
                <a:gd name="T76" fmla="*/ 0 w 40"/>
                <a:gd name="T77" fmla="*/ 4 h 57"/>
                <a:gd name="T78" fmla="*/ 0 w 40"/>
                <a:gd name="T79" fmla="*/ 4 h 57"/>
                <a:gd name="T80" fmla="*/ 0 w 40"/>
                <a:gd name="T81" fmla="*/ 3 h 57"/>
                <a:gd name="T82" fmla="*/ 3 w 40"/>
                <a:gd name="T83" fmla="*/ 3 h 57"/>
                <a:gd name="T84" fmla="*/ 8 w 40"/>
                <a:gd name="T85" fmla="*/ 1 h 57"/>
                <a:gd name="T86" fmla="*/ 12 w 40"/>
                <a:gd name="T87" fmla="*/ 0 h 57"/>
                <a:gd name="T88" fmla="*/ 17 w 40"/>
                <a:gd name="T89" fmla="*/ 0 h 57"/>
                <a:gd name="T90" fmla="*/ 21 w 40"/>
                <a:gd name="T91" fmla="*/ 0 h 57"/>
                <a:gd name="T92" fmla="*/ 24 w 40"/>
                <a:gd name="T93" fmla="*/ 0 h 57"/>
                <a:gd name="T94" fmla="*/ 28 w 40"/>
                <a:gd name="T95" fmla="*/ 1 h 57"/>
                <a:gd name="T96" fmla="*/ 33 w 40"/>
                <a:gd name="T97" fmla="*/ 4 h 57"/>
                <a:gd name="T98" fmla="*/ 37 w 40"/>
                <a:gd name="T9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57">
                  <a:moveTo>
                    <a:pt x="37" y="9"/>
                  </a:move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40" y="32"/>
                  </a:lnTo>
                  <a:lnTo>
                    <a:pt x="39" y="37"/>
                  </a:lnTo>
                  <a:lnTo>
                    <a:pt x="37" y="43"/>
                  </a:lnTo>
                  <a:lnTo>
                    <a:pt x="36" y="48"/>
                  </a:lnTo>
                  <a:lnTo>
                    <a:pt x="33" y="53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7" y="57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3" y="51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4" y="43"/>
                  </a:lnTo>
                  <a:lnTo>
                    <a:pt x="15" y="40"/>
                  </a:lnTo>
                  <a:lnTo>
                    <a:pt x="17" y="35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3"/>
                  </a:lnTo>
                  <a:lnTo>
                    <a:pt x="17" y="19"/>
                  </a:lnTo>
                  <a:lnTo>
                    <a:pt x="15" y="15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4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5" name="Freeform 101"/>
            <p:cNvSpPr>
              <a:spLocks/>
            </p:cNvSpPr>
            <p:nvPr/>
          </p:nvSpPr>
          <p:spPr bwMode="auto">
            <a:xfrm>
              <a:off x="3354" y="1787"/>
              <a:ext cx="91" cy="50"/>
            </a:xfrm>
            <a:custGeom>
              <a:avLst/>
              <a:gdLst>
                <a:gd name="T0" fmla="*/ 181 w 181"/>
                <a:gd name="T1" fmla="*/ 15 h 100"/>
                <a:gd name="T2" fmla="*/ 178 w 181"/>
                <a:gd name="T3" fmla="*/ 22 h 100"/>
                <a:gd name="T4" fmla="*/ 172 w 181"/>
                <a:gd name="T5" fmla="*/ 27 h 100"/>
                <a:gd name="T6" fmla="*/ 165 w 181"/>
                <a:gd name="T7" fmla="*/ 31 h 100"/>
                <a:gd name="T8" fmla="*/ 159 w 181"/>
                <a:gd name="T9" fmla="*/ 36 h 100"/>
                <a:gd name="T10" fmla="*/ 154 w 181"/>
                <a:gd name="T11" fmla="*/ 36 h 100"/>
                <a:gd name="T12" fmla="*/ 150 w 181"/>
                <a:gd name="T13" fmla="*/ 36 h 100"/>
                <a:gd name="T14" fmla="*/ 147 w 181"/>
                <a:gd name="T15" fmla="*/ 39 h 100"/>
                <a:gd name="T16" fmla="*/ 148 w 181"/>
                <a:gd name="T17" fmla="*/ 46 h 100"/>
                <a:gd name="T18" fmla="*/ 150 w 181"/>
                <a:gd name="T19" fmla="*/ 53 h 100"/>
                <a:gd name="T20" fmla="*/ 151 w 181"/>
                <a:gd name="T21" fmla="*/ 62 h 100"/>
                <a:gd name="T22" fmla="*/ 151 w 181"/>
                <a:gd name="T23" fmla="*/ 71 h 100"/>
                <a:gd name="T24" fmla="*/ 143 w 181"/>
                <a:gd name="T25" fmla="*/ 81 h 100"/>
                <a:gd name="T26" fmla="*/ 129 w 181"/>
                <a:gd name="T27" fmla="*/ 92 h 100"/>
                <a:gd name="T28" fmla="*/ 112 w 181"/>
                <a:gd name="T29" fmla="*/ 97 h 100"/>
                <a:gd name="T30" fmla="*/ 94 w 181"/>
                <a:gd name="T31" fmla="*/ 100 h 100"/>
                <a:gd name="T32" fmla="*/ 75 w 181"/>
                <a:gd name="T33" fmla="*/ 93 h 100"/>
                <a:gd name="T34" fmla="*/ 56 w 181"/>
                <a:gd name="T35" fmla="*/ 81 h 100"/>
                <a:gd name="T36" fmla="*/ 36 w 181"/>
                <a:gd name="T37" fmla="*/ 68 h 100"/>
                <a:gd name="T38" fmla="*/ 19 w 181"/>
                <a:gd name="T39" fmla="*/ 53 h 100"/>
                <a:gd name="T40" fmla="*/ 7 w 181"/>
                <a:gd name="T41" fmla="*/ 46 h 100"/>
                <a:gd name="T42" fmla="*/ 6 w 181"/>
                <a:gd name="T43" fmla="*/ 50 h 100"/>
                <a:gd name="T44" fmla="*/ 6 w 181"/>
                <a:gd name="T45" fmla="*/ 55 h 100"/>
                <a:gd name="T46" fmla="*/ 3 w 181"/>
                <a:gd name="T47" fmla="*/ 58 h 100"/>
                <a:gd name="T48" fmla="*/ 0 w 181"/>
                <a:gd name="T49" fmla="*/ 52 h 100"/>
                <a:gd name="T50" fmla="*/ 3 w 181"/>
                <a:gd name="T51" fmla="*/ 39 h 100"/>
                <a:gd name="T52" fmla="*/ 6 w 181"/>
                <a:gd name="T53" fmla="*/ 25 h 100"/>
                <a:gd name="T54" fmla="*/ 11 w 181"/>
                <a:gd name="T55" fmla="*/ 14 h 100"/>
                <a:gd name="T56" fmla="*/ 22 w 181"/>
                <a:gd name="T57" fmla="*/ 8 h 100"/>
                <a:gd name="T58" fmla="*/ 20 w 181"/>
                <a:gd name="T59" fmla="*/ 16 h 100"/>
                <a:gd name="T60" fmla="*/ 14 w 181"/>
                <a:gd name="T61" fmla="*/ 24 h 100"/>
                <a:gd name="T62" fmla="*/ 10 w 181"/>
                <a:gd name="T63" fmla="*/ 31 h 100"/>
                <a:gd name="T64" fmla="*/ 14 w 181"/>
                <a:gd name="T65" fmla="*/ 39 h 100"/>
                <a:gd name="T66" fmla="*/ 25 w 181"/>
                <a:gd name="T67" fmla="*/ 43 h 100"/>
                <a:gd name="T68" fmla="*/ 36 w 181"/>
                <a:gd name="T69" fmla="*/ 41 h 100"/>
                <a:gd name="T70" fmla="*/ 48 w 181"/>
                <a:gd name="T71" fmla="*/ 37 h 100"/>
                <a:gd name="T72" fmla="*/ 59 w 181"/>
                <a:gd name="T73" fmla="*/ 34 h 100"/>
                <a:gd name="T74" fmla="*/ 87 w 181"/>
                <a:gd name="T75" fmla="*/ 18 h 100"/>
                <a:gd name="T76" fmla="*/ 116 w 181"/>
                <a:gd name="T77" fmla="*/ 6 h 100"/>
                <a:gd name="T78" fmla="*/ 147 w 181"/>
                <a:gd name="T79" fmla="*/ 0 h 100"/>
                <a:gd name="T80" fmla="*/ 178 w 181"/>
                <a:gd name="T81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00">
                  <a:moveTo>
                    <a:pt x="181" y="11"/>
                  </a:moveTo>
                  <a:lnTo>
                    <a:pt x="181" y="15"/>
                  </a:lnTo>
                  <a:lnTo>
                    <a:pt x="179" y="19"/>
                  </a:lnTo>
                  <a:lnTo>
                    <a:pt x="178" y="22"/>
                  </a:lnTo>
                  <a:lnTo>
                    <a:pt x="175" y="25"/>
                  </a:lnTo>
                  <a:lnTo>
                    <a:pt x="172" y="27"/>
                  </a:lnTo>
                  <a:lnTo>
                    <a:pt x="168" y="30"/>
                  </a:lnTo>
                  <a:lnTo>
                    <a:pt x="165" y="31"/>
                  </a:lnTo>
                  <a:lnTo>
                    <a:pt x="162" y="34"/>
                  </a:lnTo>
                  <a:lnTo>
                    <a:pt x="159" y="36"/>
                  </a:lnTo>
                  <a:lnTo>
                    <a:pt x="157" y="36"/>
                  </a:lnTo>
                  <a:lnTo>
                    <a:pt x="154" y="36"/>
                  </a:lnTo>
                  <a:lnTo>
                    <a:pt x="153" y="36"/>
                  </a:lnTo>
                  <a:lnTo>
                    <a:pt x="150" y="36"/>
                  </a:lnTo>
                  <a:lnTo>
                    <a:pt x="148" y="37"/>
                  </a:lnTo>
                  <a:lnTo>
                    <a:pt x="147" y="39"/>
                  </a:lnTo>
                  <a:lnTo>
                    <a:pt x="147" y="41"/>
                  </a:lnTo>
                  <a:lnTo>
                    <a:pt x="148" y="46"/>
                  </a:lnTo>
                  <a:lnTo>
                    <a:pt x="150" y="49"/>
                  </a:lnTo>
                  <a:lnTo>
                    <a:pt x="150" y="53"/>
                  </a:lnTo>
                  <a:lnTo>
                    <a:pt x="151" y="58"/>
                  </a:lnTo>
                  <a:lnTo>
                    <a:pt x="151" y="62"/>
                  </a:lnTo>
                  <a:lnTo>
                    <a:pt x="151" y="67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3" y="81"/>
                  </a:lnTo>
                  <a:lnTo>
                    <a:pt x="137" y="87"/>
                  </a:lnTo>
                  <a:lnTo>
                    <a:pt x="129" y="92"/>
                  </a:lnTo>
                  <a:lnTo>
                    <a:pt x="120" y="96"/>
                  </a:lnTo>
                  <a:lnTo>
                    <a:pt x="112" y="97"/>
                  </a:lnTo>
                  <a:lnTo>
                    <a:pt x="103" y="99"/>
                  </a:lnTo>
                  <a:lnTo>
                    <a:pt x="94" y="100"/>
                  </a:lnTo>
                  <a:lnTo>
                    <a:pt x="85" y="99"/>
                  </a:lnTo>
                  <a:lnTo>
                    <a:pt x="75" y="93"/>
                  </a:lnTo>
                  <a:lnTo>
                    <a:pt x="64" y="87"/>
                  </a:lnTo>
                  <a:lnTo>
                    <a:pt x="56" y="81"/>
                  </a:lnTo>
                  <a:lnTo>
                    <a:pt x="45" y="75"/>
                  </a:lnTo>
                  <a:lnTo>
                    <a:pt x="36" y="68"/>
                  </a:lnTo>
                  <a:lnTo>
                    <a:pt x="28" y="61"/>
                  </a:lnTo>
                  <a:lnTo>
                    <a:pt x="19" y="53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6" y="47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3" y="58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10" y="31"/>
                  </a:lnTo>
                  <a:lnTo>
                    <a:pt x="10" y="36"/>
                  </a:lnTo>
                  <a:lnTo>
                    <a:pt x="14" y="39"/>
                  </a:lnTo>
                  <a:lnTo>
                    <a:pt x="19" y="41"/>
                  </a:lnTo>
                  <a:lnTo>
                    <a:pt x="25" y="43"/>
                  </a:lnTo>
                  <a:lnTo>
                    <a:pt x="31" y="41"/>
                  </a:lnTo>
                  <a:lnTo>
                    <a:pt x="36" y="41"/>
                  </a:lnTo>
                  <a:lnTo>
                    <a:pt x="42" y="39"/>
                  </a:lnTo>
                  <a:lnTo>
                    <a:pt x="48" y="37"/>
                  </a:lnTo>
                  <a:lnTo>
                    <a:pt x="53" y="36"/>
                  </a:lnTo>
                  <a:lnTo>
                    <a:pt x="59" y="34"/>
                  </a:lnTo>
                  <a:lnTo>
                    <a:pt x="72" y="25"/>
                  </a:lnTo>
                  <a:lnTo>
                    <a:pt x="87" y="18"/>
                  </a:lnTo>
                  <a:lnTo>
                    <a:pt x="101" y="12"/>
                  </a:lnTo>
                  <a:lnTo>
                    <a:pt x="116" y="6"/>
                  </a:lnTo>
                  <a:lnTo>
                    <a:pt x="131" y="2"/>
                  </a:lnTo>
                  <a:lnTo>
                    <a:pt x="147" y="0"/>
                  </a:lnTo>
                  <a:lnTo>
                    <a:pt x="163" y="2"/>
                  </a:lnTo>
                  <a:lnTo>
                    <a:pt x="178" y="5"/>
                  </a:lnTo>
                  <a:lnTo>
                    <a:pt x="18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6" name="Freeform 102"/>
            <p:cNvSpPr>
              <a:spLocks/>
            </p:cNvSpPr>
            <p:nvPr/>
          </p:nvSpPr>
          <p:spPr bwMode="auto">
            <a:xfrm>
              <a:off x="3392" y="1792"/>
              <a:ext cx="47" cy="14"/>
            </a:xfrm>
            <a:custGeom>
              <a:avLst/>
              <a:gdLst>
                <a:gd name="T0" fmla="*/ 94 w 94"/>
                <a:gd name="T1" fmla="*/ 5 h 30"/>
                <a:gd name="T2" fmla="*/ 94 w 94"/>
                <a:gd name="T3" fmla="*/ 6 h 30"/>
                <a:gd name="T4" fmla="*/ 93 w 94"/>
                <a:gd name="T5" fmla="*/ 9 h 30"/>
                <a:gd name="T6" fmla="*/ 91 w 94"/>
                <a:gd name="T7" fmla="*/ 10 h 30"/>
                <a:gd name="T8" fmla="*/ 90 w 94"/>
                <a:gd name="T9" fmla="*/ 12 h 30"/>
                <a:gd name="T10" fmla="*/ 88 w 94"/>
                <a:gd name="T11" fmla="*/ 13 h 30"/>
                <a:gd name="T12" fmla="*/ 87 w 94"/>
                <a:gd name="T13" fmla="*/ 15 h 30"/>
                <a:gd name="T14" fmla="*/ 85 w 94"/>
                <a:gd name="T15" fmla="*/ 16 h 30"/>
                <a:gd name="T16" fmla="*/ 82 w 94"/>
                <a:gd name="T17" fmla="*/ 16 h 30"/>
                <a:gd name="T18" fmla="*/ 72 w 94"/>
                <a:gd name="T19" fmla="*/ 15 h 30"/>
                <a:gd name="T20" fmla="*/ 60 w 94"/>
                <a:gd name="T21" fmla="*/ 15 h 30"/>
                <a:gd name="T22" fmla="*/ 50 w 94"/>
                <a:gd name="T23" fmla="*/ 16 h 30"/>
                <a:gd name="T24" fmla="*/ 40 w 94"/>
                <a:gd name="T25" fmla="*/ 18 h 30"/>
                <a:gd name="T26" fmla="*/ 29 w 94"/>
                <a:gd name="T27" fmla="*/ 19 h 30"/>
                <a:gd name="T28" fmla="*/ 20 w 94"/>
                <a:gd name="T29" fmla="*/ 22 h 30"/>
                <a:gd name="T30" fmla="*/ 10 w 94"/>
                <a:gd name="T31" fmla="*/ 25 h 30"/>
                <a:gd name="T32" fmla="*/ 0 w 94"/>
                <a:gd name="T33" fmla="*/ 30 h 30"/>
                <a:gd name="T34" fmla="*/ 10 w 94"/>
                <a:gd name="T35" fmla="*/ 22 h 30"/>
                <a:gd name="T36" fmla="*/ 20 w 94"/>
                <a:gd name="T37" fmla="*/ 15 h 30"/>
                <a:gd name="T38" fmla="*/ 32 w 94"/>
                <a:gd name="T39" fmla="*/ 9 h 30"/>
                <a:gd name="T40" fmla="*/ 44 w 94"/>
                <a:gd name="T41" fmla="*/ 5 h 30"/>
                <a:gd name="T42" fmla="*/ 56 w 94"/>
                <a:gd name="T43" fmla="*/ 2 h 30"/>
                <a:gd name="T44" fmla="*/ 69 w 94"/>
                <a:gd name="T45" fmla="*/ 0 h 30"/>
                <a:gd name="T46" fmla="*/ 82 w 94"/>
                <a:gd name="T47" fmla="*/ 2 h 30"/>
                <a:gd name="T48" fmla="*/ 94 w 94"/>
                <a:gd name="T4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30">
                  <a:moveTo>
                    <a:pt x="94" y="5"/>
                  </a:moveTo>
                  <a:lnTo>
                    <a:pt x="94" y="6"/>
                  </a:lnTo>
                  <a:lnTo>
                    <a:pt x="93" y="9"/>
                  </a:lnTo>
                  <a:lnTo>
                    <a:pt x="91" y="10"/>
                  </a:lnTo>
                  <a:lnTo>
                    <a:pt x="90" y="12"/>
                  </a:lnTo>
                  <a:lnTo>
                    <a:pt x="88" y="13"/>
                  </a:lnTo>
                  <a:lnTo>
                    <a:pt x="87" y="15"/>
                  </a:lnTo>
                  <a:lnTo>
                    <a:pt x="85" y="16"/>
                  </a:lnTo>
                  <a:lnTo>
                    <a:pt x="82" y="16"/>
                  </a:lnTo>
                  <a:lnTo>
                    <a:pt x="72" y="15"/>
                  </a:lnTo>
                  <a:lnTo>
                    <a:pt x="60" y="15"/>
                  </a:lnTo>
                  <a:lnTo>
                    <a:pt x="50" y="16"/>
                  </a:lnTo>
                  <a:lnTo>
                    <a:pt x="40" y="18"/>
                  </a:lnTo>
                  <a:lnTo>
                    <a:pt x="29" y="19"/>
                  </a:lnTo>
                  <a:lnTo>
                    <a:pt x="20" y="22"/>
                  </a:lnTo>
                  <a:lnTo>
                    <a:pt x="10" y="25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4" y="5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82" y="2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7" name="Freeform 103"/>
            <p:cNvSpPr>
              <a:spLocks/>
            </p:cNvSpPr>
            <p:nvPr/>
          </p:nvSpPr>
          <p:spPr bwMode="auto">
            <a:xfrm>
              <a:off x="3217" y="1792"/>
              <a:ext cx="61" cy="67"/>
            </a:xfrm>
            <a:custGeom>
              <a:avLst/>
              <a:gdLst>
                <a:gd name="T0" fmla="*/ 52 w 122"/>
                <a:gd name="T1" fmla="*/ 28 h 134"/>
                <a:gd name="T2" fmla="*/ 58 w 122"/>
                <a:gd name="T3" fmla="*/ 32 h 134"/>
                <a:gd name="T4" fmla="*/ 62 w 122"/>
                <a:gd name="T5" fmla="*/ 37 h 134"/>
                <a:gd name="T6" fmla="*/ 69 w 122"/>
                <a:gd name="T7" fmla="*/ 40 h 134"/>
                <a:gd name="T8" fmla="*/ 75 w 122"/>
                <a:gd name="T9" fmla="*/ 43 h 134"/>
                <a:gd name="T10" fmla="*/ 83 w 122"/>
                <a:gd name="T11" fmla="*/ 44 h 134"/>
                <a:gd name="T12" fmla="*/ 90 w 122"/>
                <a:gd name="T13" fmla="*/ 44 h 134"/>
                <a:gd name="T14" fmla="*/ 97 w 122"/>
                <a:gd name="T15" fmla="*/ 44 h 134"/>
                <a:gd name="T16" fmla="*/ 103 w 122"/>
                <a:gd name="T17" fmla="*/ 43 h 134"/>
                <a:gd name="T18" fmla="*/ 106 w 122"/>
                <a:gd name="T19" fmla="*/ 41 h 134"/>
                <a:gd name="T20" fmla="*/ 109 w 122"/>
                <a:gd name="T21" fmla="*/ 40 h 134"/>
                <a:gd name="T22" fmla="*/ 111 w 122"/>
                <a:gd name="T23" fmla="*/ 38 h 134"/>
                <a:gd name="T24" fmla="*/ 114 w 122"/>
                <a:gd name="T25" fmla="*/ 37 h 134"/>
                <a:gd name="T26" fmla="*/ 116 w 122"/>
                <a:gd name="T27" fmla="*/ 37 h 134"/>
                <a:gd name="T28" fmla="*/ 118 w 122"/>
                <a:gd name="T29" fmla="*/ 38 h 134"/>
                <a:gd name="T30" fmla="*/ 121 w 122"/>
                <a:gd name="T31" fmla="*/ 40 h 134"/>
                <a:gd name="T32" fmla="*/ 122 w 122"/>
                <a:gd name="T33" fmla="*/ 43 h 134"/>
                <a:gd name="T34" fmla="*/ 119 w 122"/>
                <a:gd name="T35" fmla="*/ 41 h 134"/>
                <a:gd name="T36" fmla="*/ 116 w 122"/>
                <a:gd name="T37" fmla="*/ 41 h 134"/>
                <a:gd name="T38" fmla="*/ 112 w 122"/>
                <a:gd name="T39" fmla="*/ 41 h 134"/>
                <a:gd name="T40" fmla="*/ 109 w 122"/>
                <a:gd name="T41" fmla="*/ 41 h 134"/>
                <a:gd name="T42" fmla="*/ 105 w 122"/>
                <a:gd name="T43" fmla="*/ 43 h 134"/>
                <a:gd name="T44" fmla="*/ 102 w 122"/>
                <a:gd name="T45" fmla="*/ 44 h 134"/>
                <a:gd name="T46" fmla="*/ 100 w 122"/>
                <a:gd name="T47" fmla="*/ 46 h 134"/>
                <a:gd name="T48" fmla="*/ 97 w 122"/>
                <a:gd name="T49" fmla="*/ 49 h 134"/>
                <a:gd name="T50" fmla="*/ 87 w 122"/>
                <a:gd name="T51" fmla="*/ 50 h 134"/>
                <a:gd name="T52" fmla="*/ 75 w 122"/>
                <a:gd name="T53" fmla="*/ 53 h 134"/>
                <a:gd name="T54" fmla="*/ 66 w 122"/>
                <a:gd name="T55" fmla="*/ 58 h 134"/>
                <a:gd name="T56" fmla="*/ 56 w 122"/>
                <a:gd name="T57" fmla="*/ 63 h 134"/>
                <a:gd name="T58" fmla="*/ 47 w 122"/>
                <a:gd name="T59" fmla="*/ 69 h 134"/>
                <a:gd name="T60" fmla="*/ 40 w 122"/>
                <a:gd name="T61" fmla="*/ 77 h 134"/>
                <a:gd name="T62" fmla="*/ 33 w 122"/>
                <a:gd name="T63" fmla="*/ 86 h 134"/>
                <a:gd name="T64" fmla="*/ 28 w 122"/>
                <a:gd name="T65" fmla="*/ 96 h 134"/>
                <a:gd name="T66" fmla="*/ 27 w 122"/>
                <a:gd name="T67" fmla="*/ 102 h 134"/>
                <a:gd name="T68" fmla="*/ 24 w 122"/>
                <a:gd name="T69" fmla="*/ 106 h 134"/>
                <a:gd name="T70" fmla="*/ 21 w 122"/>
                <a:gd name="T71" fmla="*/ 111 h 134"/>
                <a:gd name="T72" fmla="*/ 16 w 122"/>
                <a:gd name="T73" fmla="*/ 115 h 134"/>
                <a:gd name="T74" fmla="*/ 12 w 122"/>
                <a:gd name="T75" fmla="*/ 119 h 134"/>
                <a:gd name="T76" fmla="*/ 7 w 122"/>
                <a:gd name="T77" fmla="*/ 124 h 134"/>
                <a:gd name="T78" fmla="*/ 5 w 122"/>
                <a:gd name="T79" fmla="*/ 128 h 134"/>
                <a:gd name="T80" fmla="*/ 0 w 122"/>
                <a:gd name="T81" fmla="*/ 134 h 134"/>
                <a:gd name="T82" fmla="*/ 3 w 122"/>
                <a:gd name="T83" fmla="*/ 118 h 134"/>
                <a:gd name="T84" fmla="*/ 5 w 122"/>
                <a:gd name="T85" fmla="*/ 100 h 134"/>
                <a:gd name="T86" fmla="*/ 5 w 122"/>
                <a:gd name="T87" fmla="*/ 84 h 134"/>
                <a:gd name="T88" fmla="*/ 5 w 122"/>
                <a:gd name="T89" fmla="*/ 66 h 134"/>
                <a:gd name="T90" fmla="*/ 5 w 122"/>
                <a:gd name="T91" fmla="*/ 50 h 134"/>
                <a:gd name="T92" fmla="*/ 6 w 122"/>
                <a:gd name="T93" fmla="*/ 34 h 134"/>
                <a:gd name="T94" fmla="*/ 7 w 122"/>
                <a:gd name="T95" fmla="*/ 27 h 134"/>
                <a:gd name="T96" fmla="*/ 10 w 122"/>
                <a:gd name="T97" fmla="*/ 19 h 134"/>
                <a:gd name="T98" fmla="*/ 13 w 122"/>
                <a:gd name="T99" fmla="*/ 12 h 134"/>
                <a:gd name="T100" fmla="*/ 18 w 122"/>
                <a:gd name="T101" fmla="*/ 5 h 134"/>
                <a:gd name="T102" fmla="*/ 25 w 122"/>
                <a:gd name="T103" fmla="*/ 0 h 134"/>
                <a:gd name="T104" fmla="*/ 31 w 122"/>
                <a:gd name="T105" fmla="*/ 0 h 134"/>
                <a:gd name="T106" fmla="*/ 35 w 122"/>
                <a:gd name="T107" fmla="*/ 2 h 134"/>
                <a:gd name="T108" fmla="*/ 40 w 122"/>
                <a:gd name="T109" fmla="*/ 6 h 134"/>
                <a:gd name="T110" fmla="*/ 43 w 122"/>
                <a:gd name="T111" fmla="*/ 12 h 134"/>
                <a:gd name="T112" fmla="*/ 46 w 122"/>
                <a:gd name="T113" fmla="*/ 18 h 134"/>
                <a:gd name="T114" fmla="*/ 49 w 122"/>
                <a:gd name="T115" fmla="*/ 24 h 134"/>
                <a:gd name="T116" fmla="*/ 52 w 122"/>
                <a:gd name="T117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4">
                  <a:moveTo>
                    <a:pt x="52" y="28"/>
                  </a:moveTo>
                  <a:lnTo>
                    <a:pt x="58" y="32"/>
                  </a:lnTo>
                  <a:lnTo>
                    <a:pt x="62" y="37"/>
                  </a:lnTo>
                  <a:lnTo>
                    <a:pt x="69" y="40"/>
                  </a:lnTo>
                  <a:lnTo>
                    <a:pt x="75" y="43"/>
                  </a:lnTo>
                  <a:lnTo>
                    <a:pt x="83" y="44"/>
                  </a:lnTo>
                  <a:lnTo>
                    <a:pt x="90" y="44"/>
                  </a:lnTo>
                  <a:lnTo>
                    <a:pt x="97" y="44"/>
                  </a:lnTo>
                  <a:lnTo>
                    <a:pt x="103" y="43"/>
                  </a:lnTo>
                  <a:lnTo>
                    <a:pt x="106" y="41"/>
                  </a:lnTo>
                  <a:lnTo>
                    <a:pt x="109" y="40"/>
                  </a:lnTo>
                  <a:lnTo>
                    <a:pt x="111" y="38"/>
                  </a:lnTo>
                  <a:lnTo>
                    <a:pt x="114" y="37"/>
                  </a:lnTo>
                  <a:lnTo>
                    <a:pt x="116" y="37"/>
                  </a:lnTo>
                  <a:lnTo>
                    <a:pt x="118" y="38"/>
                  </a:lnTo>
                  <a:lnTo>
                    <a:pt x="121" y="40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2" y="41"/>
                  </a:lnTo>
                  <a:lnTo>
                    <a:pt x="109" y="41"/>
                  </a:lnTo>
                  <a:lnTo>
                    <a:pt x="105" y="43"/>
                  </a:lnTo>
                  <a:lnTo>
                    <a:pt x="102" y="44"/>
                  </a:lnTo>
                  <a:lnTo>
                    <a:pt x="100" y="46"/>
                  </a:lnTo>
                  <a:lnTo>
                    <a:pt x="97" y="49"/>
                  </a:lnTo>
                  <a:lnTo>
                    <a:pt x="87" y="50"/>
                  </a:lnTo>
                  <a:lnTo>
                    <a:pt x="75" y="53"/>
                  </a:lnTo>
                  <a:lnTo>
                    <a:pt x="66" y="58"/>
                  </a:lnTo>
                  <a:lnTo>
                    <a:pt x="56" y="63"/>
                  </a:lnTo>
                  <a:lnTo>
                    <a:pt x="47" y="69"/>
                  </a:lnTo>
                  <a:lnTo>
                    <a:pt x="40" y="77"/>
                  </a:lnTo>
                  <a:lnTo>
                    <a:pt x="33" y="86"/>
                  </a:lnTo>
                  <a:lnTo>
                    <a:pt x="28" y="96"/>
                  </a:lnTo>
                  <a:lnTo>
                    <a:pt x="27" y="102"/>
                  </a:lnTo>
                  <a:lnTo>
                    <a:pt x="24" y="106"/>
                  </a:lnTo>
                  <a:lnTo>
                    <a:pt x="21" y="111"/>
                  </a:lnTo>
                  <a:lnTo>
                    <a:pt x="16" y="115"/>
                  </a:lnTo>
                  <a:lnTo>
                    <a:pt x="12" y="119"/>
                  </a:lnTo>
                  <a:lnTo>
                    <a:pt x="7" y="124"/>
                  </a:lnTo>
                  <a:lnTo>
                    <a:pt x="5" y="128"/>
                  </a:lnTo>
                  <a:lnTo>
                    <a:pt x="0" y="134"/>
                  </a:lnTo>
                  <a:lnTo>
                    <a:pt x="3" y="118"/>
                  </a:lnTo>
                  <a:lnTo>
                    <a:pt x="5" y="100"/>
                  </a:lnTo>
                  <a:lnTo>
                    <a:pt x="5" y="84"/>
                  </a:lnTo>
                  <a:lnTo>
                    <a:pt x="5" y="66"/>
                  </a:lnTo>
                  <a:lnTo>
                    <a:pt x="5" y="5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10" y="19"/>
                  </a:lnTo>
                  <a:lnTo>
                    <a:pt x="13" y="12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3" y="12"/>
                  </a:lnTo>
                  <a:lnTo>
                    <a:pt x="46" y="18"/>
                  </a:lnTo>
                  <a:lnTo>
                    <a:pt x="49" y="24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8" name="Freeform 104"/>
            <p:cNvSpPr>
              <a:spLocks/>
            </p:cNvSpPr>
            <p:nvPr/>
          </p:nvSpPr>
          <p:spPr bwMode="auto">
            <a:xfrm>
              <a:off x="3391" y="1803"/>
              <a:ext cx="30" cy="12"/>
            </a:xfrm>
            <a:custGeom>
              <a:avLst/>
              <a:gdLst>
                <a:gd name="T0" fmla="*/ 61 w 61"/>
                <a:gd name="T1" fmla="*/ 0 h 23"/>
                <a:gd name="T2" fmla="*/ 59 w 61"/>
                <a:gd name="T3" fmla="*/ 4 h 23"/>
                <a:gd name="T4" fmla="*/ 58 w 61"/>
                <a:gd name="T5" fmla="*/ 8 h 23"/>
                <a:gd name="T6" fmla="*/ 56 w 61"/>
                <a:gd name="T7" fmla="*/ 11 h 23"/>
                <a:gd name="T8" fmla="*/ 53 w 61"/>
                <a:gd name="T9" fmla="*/ 14 h 23"/>
                <a:gd name="T10" fmla="*/ 50 w 61"/>
                <a:gd name="T11" fmla="*/ 17 h 23"/>
                <a:gd name="T12" fmla="*/ 47 w 61"/>
                <a:gd name="T13" fmla="*/ 20 h 23"/>
                <a:gd name="T14" fmla="*/ 44 w 61"/>
                <a:gd name="T15" fmla="*/ 22 h 23"/>
                <a:gd name="T16" fmla="*/ 40 w 61"/>
                <a:gd name="T17" fmla="*/ 23 h 23"/>
                <a:gd name="T18" fmla="*/ 34 w 61"/>
                <a:gd name="T19" fmla="*/ 23 h 23"/>
                <a:gd name="T20" fmla="*/ 30 w 61"/>
                <a:gd name="T21" fmla="*/ 23 h 23"/>
                <a:gd name="T22" fmla="*/ 24 w 61"/>
                <a:gd name="T23" fmla="*/ 23 h 23"/>
                <a:gd name="T24" fmla="*/ 18 w 61"/>
                <a:gd name="T25" fmla="*/ 23 h 23"/>
                <a:gd name="T26" fmla="*/ 14 w 61"/>
                <a:gd name="T27" fmla="*/ 22 h 23"/>
                <a:gd name="T28" fmla="*/ 9 w 61"/>
                <a:gd name="T29" fmla="*/ 20 h 23"/>
                <a:gd name="T30" fmla="*/ 3 w 61"/>
                <a:gd name="T31" fmla="*/ 19 h 23"/>
                <a:gd name="T32" fmla="*/ 0 w 61"/>
                <a:gd name="T33" fmla="*/ 16 h 23"/>
                <a:gd name="T34" fmla="*/ 8 w 61"/>
                <a:gd name="T35" fmla="*/ 13 h 23"/>
                <a:gd name="T36" fmla="*/ 15 w 61"/>
                <a:gd name="T37" fmla="*/ 10 h 23"/>
                <a:gd name="T38" fmla="*/ 21 w 61"/>
                <a:gd name="T39" fmla="*/ 7 h 23"/>
                <a:gd name="T40" fmla="*/ 28 w 61"/>
                <a:gd name="T41" fmla="*/ 4 h 23"/>
                <a:gd name="T42" fmla="*/ 36 w 61"/>
                <a:gd name="T43" fmla="*/ 3 h 23"/>
                <a:gd name="T44" fmla="*/ 43 w 61"/>
                <a:gd name="T45" fmla="*/ 0 h 23"/>
                <a:gd name="T46" fmla="*/ 52 w 61"/>
                <a:gd name="T47" fmla="*/ 0 h 23"/>
                <a:gd name="T48" fmla="*/ 61 w 61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3">
                  <a:moveTo>
                    <a:pt x="61" y="0"/>
                  </a:moveTo>
                  <a:lnTo>
                    <a:pt x="59" y="4"/>
                  </a:lnTo>
                  <a:lnTo>
                    <a:pt x="58" y="8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50" y="17"/>
                  </a:lnTo>
                  <a:lnTo>
                    <a:pt x="47" y="20"/>
                  </a:lnTo>
                  <a:lnTo>
                    <a:pt x="44" y="22"/>
                  </a:lnTo>
                  <a:lnTo>
                    <a:pt x="4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3"/>
                  </a:lnTo>
                  <a:lnTo>
                    <a:pt x="14" y="22"/>
                  </a:lnTo>
                  <a:lnTo>
                    <a:pt x="9" y="20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49" name="Freeform 105"/>
            <p:cNvSpPr>
              <a:spLocks/>
            </p:cNvSpPr>
            <p:nvPr/>
          </p:nvSpPr>
          <p:spPr bwMode="auto">
            <a:xfrm>
              <a:off x="3371" y="1811"/>
              <a:ext cx="51" cy="19"/>
            </a:xfrm>
            <a:custGeom>
              <a:avLst/>
              <a:gdLst>
                <a:gd name="T0" fmla="*/ 66 w 101"/>
                <a:gd name="T1" fmla="*/ 18 h 39"/>
                <a:gd name="T2" fmla="*/ 72 w 101"/>
                <a:gd name="T3" fmla="*/ 20 h 39"/>
                <a:gd name="T4" fmla="*/ 76 w 101"/>
                <a:gd name="T5" fmla="*/ 18 h 39"/>
                <a:gd name="T6" fmla="*/ 81 w 101"/>
                <a:gd name="T7" fmla="*/ 18 h 39"/>
                <a:gd name="T8" fmla="*/ 83 w 101"/>
                <a:gd name="T9" fmla="*/ 17 h 39"/>
                <a:gd name="T10" fmla="*/ 88 w 101"/>
                <a:gd name="T11" fmla="*/ 14 h 39"/>
                <a:gd name="T12" fmla="*/ 92 w 101"/>
                <a:gd name="T13" fmla="*/ 12 h 39"/>
                <a:gd name="T14" fmla="*/ 95 w 101"/>
                <a:gd name="T15" fmla="*/ 11 h 39"/>
                <a:gd name="T16" fmla="*/ 100 w 101"/>
                <a:gd name="T17" fmla="*/ 8 h 39"/>
                <a:gd name="T18" fmla="*/ 100 w 101"/>
                <a:gd name="T19" fmla="*/ 12 h 39"/>
                <a:gd name="T20" fmla="*/ 101 w 101"/>
                <a:gd name="T21" fmla="*/ 15 h 39"/>
                <a:gd name="T22" fmla="*/ 101 w 101"/>
                <a:gd name="T23" fmla="*/ 20 h 39"/>
                <a:gd name="T24" fmla="*/ 100 w 101"/>
                <a:gd name="T25" fmla="*/ 24 h 39"/>
                <a:gd name="T26" fmla="*/ 98 w 101"/>
                <a:gd name="T27" fmla="*/ 27 h 39"/>
                <a:gd name="T28" fmla="*/ 97 w 101"/>
                <a:gd name="T29" fmla="*/ 30 h 39"/>
                <a:gd name="T30" fmla="*/ 94 w 101"/>
                <a:gd name="T31" fmla="*/ 31 h 39"/>
                <a:gd name="T32" fmla="*/ 89 w 101"/>
                <a:gd name="T33" fmla="*/ 33 h 39"/>
                <a:gd name="T34" fmla="*/ 83 w 101"/>
                <a:gd name="T35" fmla="*/ 36 h 39"/>
                <a:gd name="T36" fmla="*/ 78 w 101"/>
                <a:gd name="T37" fmla="*/ 37 h 39"/>
                <a:gd name="T38" fmla="*/ 70 w 101"/>
                <a:gd name="T39" fmla="*/ 39 h 39"/>
                <a:gd name="T40" fmla="*/ 64 w 101"/>
                <a:gd name="T41" fmla="*/ 39 h 39"/>
                <a:gd name="T42" fmla="*/ 53 w 101"/>
                <a:gd name="T43" fmla="*/ 37 h 39"/>
                <a:gd name="T44" fmla="*/ 41 w 101"/>
                <a:gd name="T45" fmla="*/ 33 h 39"/>
                <a:gd name="T46" fmla="*/ 29 w 101"/>
                <a:gd name="T47" fmla="*/ 28 h 39"/>
                <a:gd name="T48" fmla="*/ 19 w 101"/>
                <a:gd name="T49" fmla="*/ 21 h 39"/>
                <a:gd name="T50" fmla="*/ 8 w 101"/>
                <a:gd name="T51" fmla="*/ 14 h 39"/>
                <a:gd name="T52" fmla="*/ 0 w 101"/>
                <a:gd name="T53" fmla="*/ 5 h 39"/>
                <a:gd name="T54" fmla="*/ 2 w 101"/>
                <a:gd name="T55" fmla="*/ 2 h 39"/>
                <a:gd name="T56" fmla="*/ 11 w 101"/>
                <a:gd name="T57" fmla="*/ 0 h 39"/>
                <a:gd name="T58" fmla="*/ 20 w 101"/>
                <a:gd name="T59" fmla="*/ 2 h 39"/>
                <a:gd name="T60" fmla="*/ 28 w 101"/>
                <a:gd name="T61" fmla="*/ 5 h 39"/>
                <a:gd name="T62" fmla="*/ 35 w 101"/>
                <a:gd name="T63" fmla="*/ 8 h 39"/>
                <a:gd name="T64" fmla="*/ 42 w 101"/>
                <a:gd name="T65" fmla="*/ 12 h 39"/>
                <a:gd name="T66" fmla="*/ 50 w 101"/>
                <a:gd name="T67" fmla="*/ 17 h 39"/>
                <a:gd name="T68" fmla="*/ 57 w 101"/>
                <a:gd name="T69" fmla="*/ 18 h 39"/>
                <a:gd name="T70" fmla="*/ 66 w 101"/>
                <a:gd name="T71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39">
                  <a:moveTo>
                    <a:pt x="66" y="18"/>
                  </a:moveTo>
                  <a:lnTo>
                    <a:pt x="72" y="20"/>
                  </a:lnTo>
                  <a:lnTo>
                    <a:pt x="76" y="18"/>
                  </a:lnTo>
                  <a:lnTo>
                    <a:pt x="81" y="18"/>
                  </a:lnTo>
                  <a:lnTo>
                    <a:pt x="83" y="17"/>
                  </a:lnTo>
                  <a:lnTo>
                    <a:pt x="88" y="14"/>
                  </a:lnTo>
                  <a:lnTo>
                    <a:pt x="92" y="12"/>
                  </a:lnTo>
                  <a:lnTo>
                    <a:pt x="95" y="11"/>
                  </a:lnTo>
                  <a:lnTo>
                    <a:pt x="100" y="8"/>
                  </a:lnTo>
                  <a:lnTo>
                    <a:pt x="100" y="12"/>
                  </a:lnTo>
                  <a:lnTo>
                    <a:pt x="101" y="15"/>
                  </a:lnTo>
                  <a:lnTo>
                    <a:pt x="101" y="20"/>
                  </a:lnTo>
                  <a:lnTo>
                    <a:pt x="100" y="24"/>
                  </a:lnTo>
                  <a:lnTo>
                    <a:pt x="98" y="27"/>
                  </a:lnTo>
                  <a:lnTo>
                    <a:pt x="97" y="30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3" y="36"/>
                  </a:lnTo>
                  <a:lnTo>
                    <a:pt x="78" y="37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3" y="37"/>
                  </a:lnTo>
                  <a:lnTo>
                    <a:pt x="41" y="33"/>
                  </a:lnTo>
                  <a:lnTo>
                    <a:pt x="29" y="28"/>
                  </a:lnTo>
                  <a:lnTo>
                    <a:pt x="19" y="21"/>
                  </a:lnTo>
                  <a:lnTo>
                    <a:pt x="8" y="14"/>
                  </a:lnTo>
                  <a:lnTo>
                    <a:pt x="0" y="5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5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50" y="17"/>
                  </a:lnTo>
                  <a:lnTo>
                    <a:pt x="57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0" name="Freeform 106"/>
            <p:cNvSpPr>
              <a:spLocks/>
            </p:cNvSpPr>
            <p:nvPr/>
          </p:nvSpPr>
          <p:spPr bwMode="auto">
            <a:xfrm>
              <a:off x="3277" y="1820"/>
              <a:ext cx="110" cy="111"/>
            </a:xfrm>
            <a:custGeom>
              <a:avLst/>
              <a:gdLst>
                <a:gd name="T0" fmla="*/ 35 w 221"/>
                <a:gd name="T1" fmla="*/ 7 h 224"/>
                <a:gd name="T2" fmla="*/ 47 w 221"/>
                <a:gd name="T3" fmla="*/ 21 h 224"/>
                <a:gd name="T4" fmla="*/ 60 w 221"/>
                <a:gd name="T5" fmla="*/ 35 h 224"/>
                <a:gd name="T6" fmla="*/ 72 w 221"/>
                <a:gd name="T7" fmla="*/ 49 h 224"/>
                <a:gd name="T8" fmla="*/ 87 w 221"/>
                <a:gd name="T9" fmla="*/ 62 h 224"/>
                <a:gd name="T10" fmla="*/ 100 w 221"/>
                <a:gd name="T11" fmla="*/ 75 h 224"/>
                <a:gd name="T12" fmla="*/ 115 w 221"/>
                <a:gd name="T13" fmla="*/ 87 h 224"/>
                <a:gd name="T14" fmla="*/ 131 w 221"/>
                <a:gd name="T15" fmla="*/ 97 h 224"/>
                <a:gd name="T16" fmla="*/ 147 w 221"/>
                <a:gd name="T17" fmla="*/ 106 h 224"/>
                <a:gd name="T18" fmla="*/ 153 w 221"/>
                <a:gd name="T19" fmla="*/ 112 h 224"/>
                <a:gd name="T20" fmla="*/ 162 w 221"/>
                <a:gd name="T21" fmla="*/ 116 h 224"/>
                <a:gd name="T22" fmla="*/ 171 w 221"/>
                <a:gd name="T23" fmla="*/ 121 h 224"/>
                <a:gd name="T24" fmla="*/ 181 w 221"/>
                <a:gd name="T25" fmla="*/ 124 h 224"/>
                <a:gd name="T26" fmla="*/ 190 w 221"/>
                <a:gd name="T27" fmla="*/ 125 h 224"/>
                <a:gd name="T28" fmla="*/ 200 w 221"/>
                <a:gd name="T29" fmla="*/ 128 h 224"/>
                <a:gd name="T30" fmla="*/ 211 w 221"/>
                <a:gd name="T31" fmla="*/ 131 h 224"/>
                <a:gd name="T32" fmla="*/ 219 w 221"/>
                <a:gd name="T33" fmla="*/ 134 h 224"/>
                <a:gd name="T34" fmla="*/ 219 w 221"/>
                <a:gd name="T35" fmla="*/ 146 h 224"/>
                <a:gd name="T36" fmla="*/ 219 w 221"/>
                <a:gd name="T37" fmla="*/ 158 h 224"/>
                <a:gd name="T38" fmla="*/ 221 w 221"/>
                <a:gd name="T39" fmla="*/ 169 h 224"/>
                <a:gd name="T40" fmla="*/ 221 w 221"/>
                <a:gd name="T41" fmla="*/ 181 h 224"/>
                <a:gd name="T42" fmla="*/ 221 w 221"/>
                <a:gd name="T43" fmla="*/ 193 h 224"/>
                <a:gd name="T44" fmla="*/ 218 w 221"/>
                <a:gd name="T45" fmla="*/ 203 h 224"/>
                <a:gd name="T46" fmla="*/ 215 w 221"/>
                <a:gd name="T47" fmla="*/ 215 h 224"/>
                <a:gd name="T48" fmla="*/ 208 w 221"/>
                <a:gd name="T49" fmla="*/ 224 h 224"/>
                <a:gd name="T50" fmla="*/ 180 w 221"/>
                <a:gd name="T51" fmla="*/ 214 h 224"/>
                <a:gd name="T52" fmla="*/ 152 w 221"/>
                <a:gd name="T53" fmla="*/ 202 h 224"/>
                <a:gd name="T54" fmla="*/ 125 w 221"/>
                <a:gd name="T55" fmla="*/ 189 h 224"/>
                <a:gd name="T56" fmla="*/ 99 w 221"/>
                <a:gd name="T57" fmla="*/ 174 h 224"/>
                <a:gd name="T58" fmla="*/ 72 w 221"/>
                <a:gd name="T59" fmla="*/ 156 h 224"/>
                <a:gd name="T60" fmla="*/ 49 w 221"/>
                <a:gd name="T61" fmla="*/ 137 h 224"/>
                <a:gd name="T62" fmla="*/ 38 w 221"/>
                <a:gd name="T63" fmla="*/ 127 h 224"/>
                <a:gd name="T64" fmla="*/ 28 w 221"/>
                <a:gd name="T65" fmla="*/ 116 h 224"/>
                <a:gd name="T66" fmla="*/ 18 w 221"/>
                <a:gd name="T67" fmla="*/ 105 h 224"/>
                <a:gd name="T68" fmla="*/ 9 w 221"/>
                <a:gd name="T69" fmla="*/ 91 h 224"/>
                <a:gd name="T70" fmla="*/ 6 w 221"/>
                <a:gd name="T71" fmla="*/ 86 h 224"/>
                <a:gd name="T72" fmla="*/ 3 w 221"/>
                <a:gd name="T73" fmla="*/ 80 h 224"/>
                <a:gd name="T74" fmla="*/ 0 w 221"/>
                <a:gd name="T75" fmla="*/ 75 h 224"/>
                <a:gd name="T76" fmla="*/ 0 w 221"/>
                <a:gd name="T77" fmla="*/ 69 h 224"/>
                <a:gd name="T78" fmla="*/ 0 w 221"/>
                <a:gd name="T79" fmla="*/ 58 h 224"/>
                <a:gd name="T80" fmla="*/ 3 w 221"/>
                <a:gd name="T81" fmla="*/ 46 h 224"/>
                <a:gd name="T82" fmla="*/ 6 w 221"/>
                <a:gd name="T83" fmla="*/ 34 h 224"/>
                <a:gd name="T84" fmla="*/ 12 w 221"/>
                <a:gd name="T85" fmla="*/ 24 h 224"/>
                <a:gd name="T86" fmla="*/ 16 w 221"/>
                <a:gd name="T87" fmla="*/ 12 h 224"/>
                <a:gd name="T88" fmla="*/ 19 w 221"/>
                <a:gd name="T89" fmla="*/ 0 h 224"/>
                <a:gd name="T90" fmla="*/ 21 w 221"/>
                <a:gd name="T91" fmla="*/ 3 h 224"/>
                <a:gd name="T92" fmla="*/ 22 w 221"/>
                <a:gd name="T93" fmla="*/ 4 h 224"/>
                <a:gd name="T94" fmla="*/ 23 w 221"/>
                <a:gd name="T95" fmla="*/ 6 h 224"/>
                <a:gd name="T96" fmla="*/ 25 w 221"/>
                <a:gd name="T97" fmla="*/ 6 h 224"/>
                <a:gd name="T98" fmla="*/ 28 w 221"/>
                <a:gd name="T99" fmla="*/ 7 h 224"/>
                <a:gd name="T100" fmla="*/ 29 w 221"/>
                <a:gd name="T101" fmla="*/ 7 h 224"/>
                <a:gd name="T102" fmla="*/ 32 w 221"/>
                <a:gd name="T103" fmla="*/ 7 h 224"/>
                <a:gd name="T104" fmla="*/ 35 w 221"/>
                <a:gd name="T105" fmla="*/ 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224">
                  <a:moveTo>
                    <a:pt x="35" y="7"/>
                  </a:moveTo>
                  <a:lnTo>
                    <a:pt x="47" y="21"/>
                  </a:lnTo>
                  <a:lnTo>
                    <a:pt x="60" y="35"/>
                  </a:lnTo>
                  <a:lnTo>
                    <a:pt x="72" y="49"/>
                  </a:lnTo>
                  <a:lnTo>
                    <a:pt x="87" y="62"/>
                  </a:lnTo>
                  <a:lnTo>
                    <a:pt x="100" y="75"/>
                  </a:lnTo>
                  <a:lnTo>
                    <a:pt x="115" y="87"/>
                  </a:lnTo>
                  <a:lnTo>
                    <a:pt x="131" y="97"/>
                  </a:lnTo>
                  <a:lnTo>
                    <a:pt x="147" y="106"/>
                  </a:lnTo>
                  <a:lnTo>
                    <a:pt x="153" y="112"/>
                  </a:lnTo>
                  <a:lnTo>
                    <a:pt x="162" y="116"/>
                  </a:lnTo>
                  <a:lnTo>
                    <a:pt x="171" y="121"/>
                  </a:lnTo>
                  <a:lnTo>
                    <a:pt x="181" y="124"/>
                  </a:lnTo>
                  <a:lnTo>
                    <a:pt x="190" y="125"/>
                  </a:lnTo>
                  <a:lnTo>
                    <a:pt x="200" y="128"/>
                  </a:lnTo>
                  <a:lnTo>
                    <a:pt x="211" y="131"/>
                  </a:lnTo>
                  <a:lnTo>
                    <a:pt x="219" y="134"/>
                  </a:lnTo>
                  <a:lnTo>
                    <a:pt x="219" y="146"/>
                  </a:lnTo>
                  <a:lnTo>
                    <a:pt x="219" y="158"/>
                  </a:lnTo>
                  <a:lnTo>
                    <a:pt x="221" y="169"/>
                  </a:lnTo>
                  <a:lnTo>
                    <a:pt x="221" y="181"/>
                  </a:lnTo>
                  <a:lnTo>
                    <a:pt x="221" y="193"/>
                  </a:lnTo>
                  <a:lnTo>
                    <a:pt x="218" y="203"/>
                  </a:lnTo>
                  <a:lnTo>
                    <a:pt x="215" y="215"/>
                  </a:lnTo>
                  <a:lnTo>
                    <a:pt x="208" y="224"/>
                  </a:lnTo>
                  <a:lnTo>
                    <a:pt x="180" y="214"/>
                  </a:lnTo>
                  <a:lnTo>
                    <a:pt x="152" y="202"/>
                  </a:lnTo>
                  <a:lnTo>
                    <a:pt x="125" y="189"/>
                  </a:lnTo>
                  <a:lnTo>
                    <a:pt x="99" y="174"/>
                  </a:lnTo>
                  <a:lnTo>
                    <a:pt x="72" y="156"/>
                  </a:lnTo>
                  <a:lnTo>
                    <a:pt x="49" y="137"/>
                  </a:lnTo>
                  <a:lnTo>
                    <a:pt x="38" y="127"/>
                  </a:lnTo>
                  <a:lnTo>
                    <a:pt x="28" y="116"/>
                  </a:lnTo>
                  <a:lnTo>
                    <a:pt x="18" y="105"/>
                  </a:lnTo>
                  <a:lnTo>
                    <a:pt x="9" y="91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46"/>
                  </a:lnTo>
                  <a:lnTo>
                    <a:pt x="6" y="34"/>
                  </a:lnTo>
                  <a:lnTo>
                    <a:pt x="12" y="24"/>
                  </a:lnTo>
                  <a:lnTo>
                    <a:pt x="16" y="12"/>
                  </a:lnTo>
                  <a:lnTo>
                    <a:pt x="19" y="0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C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1" name="Freeform 107"/>
            <p:cNvSpPr>
              <a:spLocks/>
            </p:cNvSpPr>
            <p:nvPr/>
          </p:nvSpPr>
          <p:spPr bwMode="auto">
            <a:xfrm>
              <a:off x="3247" y="1822"/>
              <a:ext cx="236" cy="191"/>
            </a:xfrm>
            <a:custGeom>
              <a:avLst/>
              <a:gdLst>
                <a:gd name="T0" fmla="*/ 60 w 471"/>
                <a:gd name="T1" fmla="*/ 6 h 380"/>
                <a:gd name="T2" fmla="*/ 56 w 471"/>
                <a:gd name="T3" fmla="*/ 13 h 380"/>
                <a:gd name="T4" fmla="*/ 44 w 471"/>
                <a:gd name="T5" fmla="*/ 43 h 380"/>
                <a:gd name="T6" fmla="*/ 53 w 471"/>
                <a:gd name="T7" fmla="*/ 82 h 380"/>
                <a:gd name="T8" fmla="*/ 87 w 471"/>
                <a:gd name="T9" fmla="*/ 133 h 380"/>
                <a:gd name="T10" fmla="*/ 141 w 471"/>
                <a:gd name="T11" fmla="*/ 171 h 380"/>
                <a:gd name="T12" fmla="*/ 186 w 471"/>
                <a:gd name="T13" fmla="*/ 199 h 380"/>
                <a:gd name="T14" fmla="*/ 228 w 471"/>
                <a:gd name="T15" fmla="*/ 221 h 380"/>
                <a:gd name="T16" fmla="*/ 293 w 471"/>
                <a:gd name="T17" fmla="*/ 246 h 380"/>
                <a:gd name="T18" fmla="*/ 368 w 471"/>
                <a:gd name="T19" fmla="*/ 264 h 380"/>
                <a:gd name="T20" fmla="*/ 407 w 471"/>
                <a:gd name="T21" fmla="*/ 265 h 380"/>
                <a:gd name="T22" fmla="*/ 429 w 471"/>
                <a:gd name="T23" fmla="*/ 253 h 380"/>
                <a:gd name="T24" fmla="*/ 429 w 471"/>
                <a:gd name="T25" fmla="*/ 233 h 380"/>
                <a:gd name="T26" fmla="*/ 414 w 471"/>
                <a:gd name="T27" fmla="*/ 219 h 380"/>
                <a:gd name="T28" fmla="*/ 383 w 471"/>
                <a:gd name="T29" fmla="*/ 202 h 380"/>
                <a:gd name="T30" fmla="*/ 346 w 471"/>
                <a:gd name="T31" fmla="*/ 180 h 380"/>
                <a:gd name="T32" fmla="*/ 314 w 471"/>
                <a:gd name="T33" fmla="*/ 159 h 380"/>
                <a:gd name="T34" fmla="*/ 295 w 471"/>
                <a:gd name="T35" fmla="*/ 149 h 380"/>
                <a:gd name="T36" fmla="*/ 295 w 471"/>
                <a:gd name="T37" fmla="*/ 131 h 380"/>
                <a:gd name="T38" fmla="*/ 303 w 471"/>
                <a:gd name="T39" fmla="*/ 127 h 380"/>
                <a:gd name="T40" fmla="*/ 314 w 471"/>
                <a:gd name="T41" fmla="*/ 134 h 380"/>
                <a:gd name="T42" fmla="*/ 359 w 471"/>
                <a:gd name="T43" fmla="*/ 153 h 380"/>
                <a:gd name="T44" fmla="*/ 414 w 471"/>
                <a:gd name="T45" fmla="*/ 181 h 380"/>
                <a:gd name="T46" fmla="*/ 441 w 471"/>
                <a:gd name="T47" fmla="*/ 203 h 380"/>
                <a:gd name="T48" fmla="*/ 448 w 471"/>
                <a:gd name="T49" fmla="*/ 228 h 380"/>
                <a:gd name="T50" fmla="*/ 455 w 471"/>
                <a:gd name="T51" fmla="*/ 234 h 380"/>
                <a:gd name="T52" fmla="*/ 461 w 471"/>
                <a:gd name="T53" fmla="*/ 231 h 380"/>
                <a:gd name="T54" fmla="*/ 464 w 471"/>
                <a:gd name="T55" fmla="*/ 219 h 380"/>
                <a:gd name="T56" fmla="*/ 470 w 471"/>
                <a:gd name="T57" fmla="*/ 222 h 380"/>
                <a:gd name="T58" fmla="*/ 458 w 471"/>
                <a:gd name="T59" fmla="*/ 253 h 380"/>
                <a:gd name="T60" fmla="*/ 458 w 471"/>
                <a:gd name="T61" fmla="*/ 303 h 380"/>
                <a:gd name="T62" fmla="*/ 441 w 471"/>
                <a:gd name="T63" fmla="*/ 345 h 380"/>
                <a:gd name="T64" fmla="*/ 377 w 471"/>
                <a:gd name="T65" fmla="*/ 359 h 380"/>
                <a:gd name="T66" fmla="*/ 329 w 471"/>
                <a:gd name="T67" fmla="*/ 377 h 380"/>
                <a:gd name="T68" fmla="*/ 314 w 471"/>
                <a:gd name="T69" fmla="*/ 376 h 380"/>
                <a:gd name="T70" fmla="*/ 298 w 471"/>
                <a:gd name="T71" fmla="*/ 379 h 380"/>
                <a:gd name="T72" fmla="*/ 278 w 471"/>
                <a:gd name="T73" fmla="*/ 365 h 380"/>
                <a:gd name="T74" fmla="*/ 262 w 471"/>
                <a:gd name="T75" fmla="*/ 354 h 380"/>
                <a:gd name="T76" fmla="*/ 256 w 471"/>
                <a:gd name="T77" fmla="*/ 355 h 380"/>
                <a:gd name="T78" fmla="*/ 250 w 471"/>
                <a:gd name="T79" fmla="*/ 349 h 380"/>
                <a:gd name="T80" fmla="*/ 222 w 471"/>
                <a:gd name="T81" fmla="*/ 305 h 380"/>
                <a:gd name="T82" fmla="*/ 152 w 471"/>
                <a:gd name="T83" fmla="*/ 253 h 380"/>
                <a:gd name="T84" fmla="*/ 53 w 471"/>
                <a:gd name="T85" fmla="*/ 180 h 380"/>
                <a:gd name="T86" fmla="*/ 13 w 471"/>
                <a:gd name="T87" fmla="*/ 128 h 380"/>
                <a:gd name="T88" fmla="*/ 0 w 471"/>
                <a:gd name="T89" fmla="*/ 85 h 380"/>
                <a:gd name="T90" fmla="*/ 0 w 471"/>
                <a:gd name="T91" fmla="*/ 57 h 380"/>
                <a:gd name="T92" fmla="*/ 1 w 471"/>
                <a:gd name="T93" fmla="*/ 34 h 380"/>
                <a:gd name="T94" fmla="*/ 7 w 471"/>
                <a:gd name="T95" fmla="*/ 15 h 380"/>
                <a:gd name="T96" fmla="*/ 21 w 471"/>
                <a:gd name="T97" fmla="*/ 3 h 380"/>
                <a:gd name="T98" fmla="*/ 38 w 471"/>
                <a:gd name="T99" fmla="*/ 1 h 380"/>
                <a:gd name="T100" fmla="*/ 49 w 471"/>
                <a:gd name="T101" fmla="*/ 0 h 380"/>
                <a:gd name="T102" fmla="*/ 56 w 471"/>
                <a:gd name="T10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1" h="380">
                  <a:moveTo>
                    <a:pt x="60" y="0"/>
                  </a:moveTo>
                  <a:lnTo>
                    <a:pt x="60" y="1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49" y="22"/>
                  </a:lnTo>
                  <a:lnTo>
                    <a:pt x="44" y="32"/>
                  </a:lnTo>
                  <a:lnTo>
                    <a:pt x="44" y="43"/>
                  </a:lnTo>
                  <a:lnTo>
                    <a:pt x="44" y="53"/>
                  </a:lnTo>
                  <a:lnTo>
                    <a:pt x="46" y="63"/>
                  </a:lnTo>
                  <a:lnTo>
                    <a:pt x="49" y="74"/>
                  </a:lnTo>
                  <a:lnTo>
                    <a:pt x="53" y="82"/>
                  </a:lnTo>
                  <a:lnTo>
                    <a:pt x="56" y="93"/>
                  </a:lnTo>
                  <a:lnTo>
                    <a:pt x="65" y="107"/>
                  </a:lnTo>
                  <a:lnTo>
                    <a:pt x="75" y="121"/>
                  </a:lnTo>
                  <a:lnTo>
                    <a:pt x="87" y="133"/>
                  </a:lnTo>
                  <a:lnTo>
                    <a:pt x="99" y="143"/>
                  </a:lnTo>
                  <a:lnTo>
                    <a:pt x="113" y="153"/>
                  </a:lnTo>
                  <a:lnTo>
                    <a:pt x="127" y="162"/>
                  </a:lnTo>
                  <a:lnTo>
                    <a:pt x="141" y="171"/>
                  </a:lnTo>
                  <a:lnTo>
                    <a:pt x="155" y="180"/>
                  </a:lnTo>
                  <a:lnTo>
                    <a:pt x="165" y="187"/>
                  </a:lnTo>
                  <a:lnTo>
                    <a:pt x="175" y="193"/>
                  </a:lnTo>
                  <a:lnTo>
                    <a:pt x="186" y="199"/>
                  </a:lnTo>
                  <a:lnTo>
                    <a:pt x="196" y="206"/>
                  </a:lnTo>
                  <a:lnTo>
                    <a:pt x="208" y="212"/>
                  </a:lnTo>
                  <a:lnTo>
                    <a:pt x="218" y="217"/>
                  </a:lnTo>
                  <a:lnTo>
                    <a:pt x="228" y="221"/>
                  </a:lnTo>
                  <a:lnTo>
                    <a:pt x="240" y="224"/>
                  </a:lnTo>
                  <a:lnTo>
                    <a:pt x="258" y="233"/>
                  </a:lnTo>
                  <a:lnTo>
                    <a:pt x="276" y="239"/>
                  </a:lnTo>
                  <a:lnTo>
                    <a:pt x="293" y="246"/>
                  </a:lnTo>
                  <a:lnTo>
                    <a:pt x="312" y="250"/>
                  </a:lnTo>
                  <a:lnTo>
                    <a:pt x="330" y="255"/>
                  </a:lnTo>
                  <a:lnTo>
                    <a:pt x="349" y="259"/>
                  </a:lnTo>
                  <a:lnTo>
                    <a:pt x="368" y="264"/>
                  </a:lnTo>
                  <a:lnTo>
                    <a:pt x="387" y="267"/>
                  </a:lnTo>
                  <a:lnTo>
                    <a:pt x="393" y="267"/>
                  </a:lnTo>
                  <a:lnTo>
                    <a:pt x="401" y="267"/>
                  </a:lnTo>
                  <a:lnTo>
                    <a:pt x="407" y="265"/>
                  </a:lnTo>
                  <a:lnTo>
                    <a:pt x="413" y="264"/>
                  </a:lnTo>
                  <a:lnTo>
                    <a:pt x="418" y="262"/>
                  </a:lnTo>
                  <a:lnTo>
                    <a:pt x="424" y="258"/>
                  </a:lnTo>
                  <a:lnTo>
                    <a:pt x="429" y="253"/>
                  </a:lnTo>
                  <a:lnTo>
                    <a:pt x="432" y="247"/>
                  </a:lnTo>
                  <a:lnTo>
                    <a:pt x="432" y="243"/>
                  </a:lnTo>
                  <a:lnTo>
                    <a:pt x="430" y="237"/>
                  </a:lnTo>
                  <a:lnTo>
                    <a:pt x="429" y="233"/>
                  </a:lnTo>
                  <a:lnTo>
                    <a:pt x="426" y="228"/>
                  </a:lnTo>
                  <a:lnTo>
                    <a:pt x="421" y="225"/>
                  </a:lnTo>
                  <a:lnTo>
                    <a:pt x="418" y="222"/>
                  </a:lnTo>
                  <a:lnTo>
                    <a:pt x="414" y="219"/>
                  </a:lnTo>
                  <a:lnTo>
                    <a:pt x="410" y="218"/>
                  </a:lnTo>
                  <a:lnTo>
                    <a:pt x="401" y="212"/>
                  </a:lnTo>
                  <a:lnTo>
                    <a:pt x="392" y="208"/>
                  </a:lnTo>
                  <a:lnTo>
                    <a:pt x="383" y="202"/>
                  </a:lnTo>
                  <a:lnTo>
                    <a:pt x="373" y="197"/>
                  </a:lnTo>
                  <a:lnTo>
                    <a:pt x="364" y="191"/>
                  </a:lnTo>
                  <a:lnTo>
                    <a:pt x="355" y="187"/>
                  </a:lnTo>
                  <a:lnTo>
                    <a:pt x="346" y="180"/>
                  </a:lnTo>
                  <a:lnTo>
                    <a:pt x="339" y="174"/>
                  </a:lnTo>
                  <a:lnTo>
                    <a:pt x="331" y="168"/>
                  </a:lnTo>
                  <a:lnTo>
                    <a:pt x="323" y="163"/>
                  </a:lnTo>
                  <a:lnTo>
                    <a:pt x="314" y="159"/>
                  </a:lnTo>
                  <a:lnTo>
                    <a:pt x="305" y="156"/>
                  </a:lnTo>
                  <a:lnTo>
                    <a:pt x="301" y="155"/>
                  </a:lnTo>
                  <a:lnTo>
                    <a:pt x="298" y="152"/>
                  </a:lnTo>
                  <a:lnTo>
                    <a:pt x="295" y="149"/>
                  </a:lnTo>
                  <a:lnTo>
                    <a:pt x="293" y="146"/>
                  </a:lnTo>
                  <a:lnTo>
                    <a:pt x="292" y="141"/>
                  </a:lnTo>
                  <a:lnTo>
                    <a:pt x="292" y="137"/>
                  </a:lnTo>
                  <a:lnTo>
                    <a:pt x="295" y="131"/>
                  </a:lnTo>
                  <a:lnTo>
                    <a:pt x="298" y="125"/>
                  </a:lnTo>
                  <a:lnTo>
                    <a:pt x="299" y="125"/>
                  </a:lnTo>
                  <a:lnTo>
                    <a:pt x="302" y="125"/>
                  </a:lnTo>
                  <a:lnTo>
                    <a:pt x="303" y="127"/>
                  </a:lnTo>
                  <a:lnTo>
                    <a:pt x="306" y="128"/>
                  </a:lnTo>
                  <a:lnTo>
                    <a:pt x="309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7" y="135"/>
                  </a:lnTo>
                  <a:lnTo>
                    <a:pt x="331" y="141"/>
                  </a:lnTo>
                  <a:lnTo>
                    <a:pt x="345" y="147"/>
                  </a:lnTo>
                  <a:lnTo>
                    <a:pt x="359" y="153"/>
                  </a:lnTo>
                  <a:lnTo>
                    <a:pt x="373" y="159"/>
                  </a:lnTo>
                  <a:lnTo>
                    <a:pt x="387" y="166"/>
                  </a:lnTo>
                  <a:lnTo>
                    <a:pt x="401" y="174"/>
                  </a:lnTo>
                  <a:lnTo>
                    <a:pt x="414" y="181"/>
                  </a:lnTo>
                  <a:lnTo>
                    <a:pt x="427" y="189"/>
                  </a:lnTo>
                  <a:lnTo>
                    <a:pt x="433" y="193"/>
                  </a:lnTo>
                  <a:lnTo>
                    <a:pt x="438" y="197"/>
                  </a:lnTo>
                  <a:lnTo>
                    <a:pt x="441" y="203"/>
                  </a:lnTo>
                  <a:lnTo>
                    <a:pt x="442" y="211"/>
                  </a:lnTo>
                  <a:lnTo>
                    <a:pt x="443" y="217"/>
                  </a:lnTo>
                  <a:lnTo>
                    <a:pt x="445" y="222"/>
                  </a:lnTo>
                  <a:lnTo>
                    <a:pt x="448" y="228"/>
                  </a:lnTo>
                  <a:lnTo>
                    <a:pt x="451" y="234"/>
                  </a:lnTo>
                  <a:lnTo>
                    <a:pt x="452" y="234"/>
                  </a:lnTo>
                  <a:lnTo>
                    <a:pt x="454" y="234"/>
                  </a:lnTo>
                  <a:lnTo>
                    <a:pt x="455" y="234"/>
                  </a:lnTo>
                  <a:lnTo>
                    <a:pt x="457" y="234"/>
                  </a:lnTo>
                  <a:lnTo>
                    <a:pt x="458" y="234"/>
                  </a:lnTo>
                  <a:lnTo>
                    <a:pt x="460" y="233"/>
                  </a:lnTo>
                  <a:lnTo>
                    <a:pt x="461" y="231"/>
                  </a:lnTo>
                  <a:lnTo>
                    <a:pt x="461" y="230"/>
                  </a:lnTo>
                  <a:lnTo>
                    <a:pt x="461" y="219"/>
                  </a:lnTo>
                  <a:lnTo>
                    <a:pt x="463" y="219"/>
                  </a:lnTo>
                  <a:lnTo>
                    <a:pt x="464" y="219"/>
                  </a:lnTo>
                  <a:lnTo>
                    <a:pt x="466" y="219"/>
                  </a:lnTo>
                  <a:lnTo>
                    <a:pt x="467" y="221"/>
                  </a:lnTo>
                  <a:lnTo>
                    <a:pt x="469" y="221"/>
                  </a:lnTo>
                  <a:lnTo>
                    <a:pt x="470" y="222"/>
                  </a:lnTo>
                  <a:lnTo>
                    <a:pt x="471" y="224"/>
                  </a:lnTo>
                  <a:lnTo>
                    <a:pt x="471" y="225"/>
                  </a:lnTo>
                  <a:lnTo>
                    <a:pt x="457" y="243"/>
                  </a:lnTo>
                  <a:lnTo>
                    <a:pt x="458" y="253"/>
                  </a:lnTo>
                  <a:lnTo>
                    <a:pt x="458" y="267"/>
                  </a:lnTo>
                  <a:lnTo>
                    <a:pt x="458" y="278"/>
                  </a:lnTo>
                  <a:lnTo>
                    <a:pt x="458" y="290"/>
                  </a:lnTo>
                  <a:lnTo>
                    <a:pt x="458" y="303"/>
                  </a:lnTo>
                  <a:lnTo>
                    <a:pt x="458" y="315"/>
                  </a:lnTo>
                  <a:lnTo>
                    <a:pt x="457" y="328"/>
                  </a:lnTo>
                  <a:lnTo>
                    <a:pt x="455" y="340"/>
                  </a:lnTo>
                  <a:lnTo>
                    <a:pt x="441" y="345"/>
                  </a:lnTo>
                  <a:lnTo>
                    <a:pt x="424" y="349"/>
                  </a:lnTo>
                  <a:lnTo>
                    <a:pt x="408" y="352"/>
                  </a:lnTo>
                  <a:lnTo>
                    <a:pt x="393" y="356"/>
                  </a:lnTo>
                  <a:lnTo>
                    <a:pt x="377" y="359"/>
                  </a:lnTo>
                  <a:lnTo>
                    <a:pt x="362" y="364"/>
                  </a:lnTo>
                  <a:lnTo>
                    <a:pt x="346" y="368"/>
                  </a:lnTo>
                  <a:lnTo>
                    <a:pt x="331" y="373"/>
                  </a:lnTo>
                  <a:lnTo>
                    <a:pt x="329" y="377"/>
                  </a:lnTo>
                  <a:lnTo>
                    <a:pt x="326" y="379"/>
                  </a:lnTo>
                  <a:lnTo>
                    <a:pt x="321" y="377"/>
                  </a:lnTo>
                  <a:lnTo>
                    <a:pt x="318" y="377"/>
                  </a:lnTo>
                  <a:lnTo>
                    <a:pt x="314" y="376"/>
                  </a:lnTo>
                  <a:lnTo>
                    <a:pt x="309" y="376"/>
                  </a:lnTo>
                  <a:lnTo>
                    <a:pt x="306" y="377"/>
                  </a:lnTo>
                  <a:lnTo>
                    <a:pt x="303" y="380"/>
                  </a:lnTo>
                  <a:lnTo>
                    <a:pt x="298" y="379"/>
                  </a:lnTo>
                  <a:lnTo>
                    <a:pt x="293" y="376"/>
                  </a:lnTo>
                  <a:lnTo>
                    <a:pt x="287" y="373"/>
                  </a:lnTo>
                  <a:lnTo>
                    <a:pt x="283" y="370"/>
                  </a:lnTo>
                  <a:lnTo>
                    <a:pt x="278" y="365"/>
                  </a:lnTo>
                  <a:lnTo>
                    <a:pt x="274" y="362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54"/>
                  </a:lnTo>
                  <a:lnTo>
                    <a:pt x="261" y="354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6" y="355"/>
                  </a:lnTo>
                  <a:lnTo>
                    <a:pt x="255" y="355"/>
                  </a:lnTo>
                  <a:lnTo>
                    <a:pt x="255" y="356"/>
                  </a:lnTo>
                  <a:lnTo>
                    <a:pt x="253" y="358"/>
                  </a:lnTo>
                  <a:lnTo>
                    <a:pt x="250" y="349"/>
                  </a:lnTo>
                  <a:lnTo>
                    <a:pt x="246" y="339"/>
                  </a:lnTo>
                  <a:lnTo>
                    <a:pt x="242" y="330"/>
                  </a:lnTo>
                  <a:lnTo>
                    <a:pt x="236" y="321"/>
                  </a:lnTo>
                  <a:lnTo>
                    <a:pt x="222" y="305"/>
                  </a:lnTo>
                  <a:lnTo>
                    <a:pt x="206" y="289"/>
                  </a:lnTo>
                  <a:lnTo>
                    <a:pt x="189" y="275"/>
                  </a:lnTo>
                  <a:lnTo>
                    <a:pt x="171" y="264"/>
                  </a:lnTo>
                  <a:lnTo>
                    <a:pt x="152" y="253"/>
                  </a:lnTo>
                  <a:lnTo>
                    <a:pt x="134" y="245"/>
                  </a:lnTo>
                  <a:lnTo>
                    <a:pt x="75" y="203"/>
                  </a:lnTo>
                  <a:lnTo>
                    <a:pt x="65" y="191"/>
                  </a:lnTo>
                  <a:lnTo>
                    <a:pt x="53" y="180"/>
                  </a:lnTo>
                  <a:lnTo>
                    <a:pt x="43" y="166"/>
                  </a:lnTo>
                  <a:lnTo>
                    <a:pt x="31" y="155"/>
                  </a:lnTo>
                  <a:lnTo>
                    <a:pt x="22" y="141"/>
                  </a:lnTo>
                  <a:lnTo>
                    <a:pt x="13" y="128"/>
                  </a:lnTo>
                  <a:lnTo>
                    <a:pt x="7" y="113"/>
                  </a:lnTo>
                  <a:lnTo>
                    <a:pt x="3" y="97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2" name="Freeform 108"/>
            <p:cNvSpPr>
              <a:spLocks/>
            </p:cNvSpPr>
            <p:nvPr/>
          </p:nvSpPr>
          <p:spPr bwMode="auto">
            <a:xfrm>
              <a:off x="3189" y="1834"/>
              <a:ext cx="189" cy="281"/>
            </a:xfrm>
            <a:custGeom>
              <a:avLst/>
              <a:gdLst>
                <a:gd name="T0" fmla="*/ 165 w 379"/>
                <a:gd name="T1" fmla="*/ 171 h 563"/>
                <a:gd name="T2" fmla="*/ 198 w 379"/>
                <a:gd name="T3" fmla="*/ 200 h 563"/>
                <a:gd name="T4" fmla="*/ 231 w 379"/>
                <a:gd name="T5" fmla="*/ 225 h 563"/>
                <a:gd name="T6" fmla="*/ 268 w 379"/>
                <a:gd name="T7" fmla="*/ 246 h 563"/>
                <a:gd name="T8" fmla="*/ 302 w 379"/>
                <a:gd name="T9" fmla="*/ 267 h 563"/>
                <a:gd name="T10" fmla="*/ 329 w 379"/>
                <a:gd name="T11" fmla="*/ 290 h 563"/>
                <a:gd name="T12" fmla="*/ 348 w 379"/>
                <a:gd name="T13" fmla="*/ 320 h 563"/>
                <a:gd name="T14" fmla="*/ 363 w 379"/>
                <a:gd name="T15" fmla="*/ 351 h 563"/>
                <a:gd name="T16" fmla="*/ 371 w 379"/>
                <a:gd name="T17" fmla="*/ 386 h 563"/>
                <a:gd name="T18" fmla="*/ 377 w 379"/>
                <a:gd name="T19" fmla="*/ 421 h 563"/>
                <a:gd name="T20" fmla="*/ 379 w 379"/>
                <a:gd name="T21" fmla="*/ 474 h 563"/>
                <a:gd name="T22" fmla="*/ 374 w 379"/>
                <a:gd name="T23" fmla="*/ 514 h 563"/>
                <a:gd name="T24" fmla="*/ 373 w 379"/>
                <a:gd name="T25" fmla="*/ 529 h 563"/>
                <a:gd name="T26" fmla="*/ 370 w 379"/>
                <a:gd name="T27" fmla="*/ 542 h 563"/>
                <a:gd name="T28" fmla="*/ 367 w 379"/>
                <a:gd name="T29" fmla="*/ 555 h 563"/>
                <a:gd name="T30" fmla="*/ 363 w 379"/>
                <a:gd name="T31" fmla="*/ 563 h 563"/>
                <a:gd name="T32" fmla="*/ 346 w 379"/>
                <a:gd name="T33" fmla="*/ 536 h 563"/>
                <a:gd name="T34" fmla="*/ 333 w 379"/>
                <a:gd name="T35" fmla="*/ 508 h 563"/>
                <a:gd name="T36" fmla="*/ 324 w 379"/>
                <a:gd name="T37" fmla="*/ 479 h 563"/>
                <a:gd name="T38" fmla="*/ 314 w 379"/>
                <a:gd name="T39" fmla="*/ 449 h 563"/>
                <a:gd name="T40" fmla="*/ 301 w 379"/>
                <a:gd name="T41" fmla="*/ 439 h 563"/>
                <a:gd name="T42" fmla="*/ 292 w 379"/>
                <a:gd name="T43" fmla="*/ 424 h 563"/>
                <a:gd name="T44" fmla="*/ 284 w 379"/>
                <a:gd name="T45" fmla="*/ 408 h 563"/>
                <a:gd name="T46" fmla="*/ 276 w 379"/>
                <a:gd name="T47" fmla="*/ 393 h 563"/>
                <a:gd name="T48" fmla="*/ 193 w 379"/>
                <a:gd name="T49" fmla="*/ 308 h 563"/>
                <a:gd name="T50" fmla="*/ 155 w 379"/>
                <a:gd name="T51" fmla="*/ 283 h 563"/>
                <a:gd name="T52" fmla="*/ 115 w 379"/>
                <a:gd name="T53" fmla="*/ 261 h 563"/>
                <a:gd name="T54" fmla="*/ 75 w 379"/>
                <a:gd name="T55" fmla="*/ 240 h 563"/>
                <a:gd name="T56" fmla="*/ 47 w 379"/>
                <a:gd name="T57" fmla="*/ 225 h 563"/>
                <a:gd name="T58" fmla="*/ 34 w 379"/>
                <a:gd name="T59" fmla="*/ 214 h 563"/>
                <a:gd name="T60" fmla="*/ 22 w 379"/>
                <a:gd name="T61" fmla="*/ 200 h 563"/>
                <a:gd name="T62" fmla="*/ 10 w 379"/>
                <a:gd name="T63" fmla="*/ 187 h 563"/>
                <a:gd name="T64" fmla="*/ 3 w 379"/>
                <a:gd name="T65" fmla="*/ 180 h 563"/>
                <a:gd name="T66" fmla="*/ 3 w 379"/>
                <a:gd name="T67" fmla="*/ 177 h 563"/>
                <a:gd name="T68" fmla="*/ 5 w 379"/>
                <a:gd name="T69" fmla="*/ 172 h 563"/>
                <a:gd name="T70" fmla="*/ 6 w 379"/>
                <a:gd name="T71" fmla="*/ 171 h 563"/>
                <a:gd name="T72" fmla="*/ 7 w 379"/>
                <a:gd name="T73" fmla="*/ 167 h 563"/>
                <a:gd name="T74" fmla="*/ 6 w 379"/>
                <a:gd name="T75" fmla="*/ 162 h 563"/>
                <a:gd name="T76" fmla="*/ 3 w 379"/>
                <a:gd name="T77" fmla="*/ 158 h 563"/>
                <a:gd name="T78" fmla="*/ 2 w 379"/>
                <a:gd name="T79" fmla="*/ 153 h 563"/>
                <a:gd name="T80" fmla="*/ 2 w 379"/>
                <a:gd name="T81" fmla="*/ 143 h 563"/>
                <a:gd name="T82" fmla="*/ 9 w 379"/>
                <a:gd name="T83" fmla="*/ 127 h 563"/>
                <a:gd name="T84" fmla="*/ 24 w 379"/>
                <a:gd name="T85" fmla="*/ 105 h 563"/>
                <a:gd name="T86" fmla="*/ 52 w 379"/>
                <a:gd name="T87" fmla="*/ 78 h 563"/>
                <a:gd name="T88" fmla="*/ 78 w 379"/>
                <a:gd name="T89" fmla="*/ 52 h 563"/>
                <a:gd name="T90" fmla="*/ 96 w 379"/>
                <a:gd name="T91" fmla="*/ 34 h 563"/>
                <a:gd name="T92" fmla="*/ 100 w 379"/>
                <a:gd name="T93" fmla="*/ 25 h 563"/>
                <a:gd name="T94" fmla="*/ 100 w 379"/>
                <a:gd name="T95" fmla="*/ 13 h 563"/>
                <a:gd name="T96" fmla="*/ 105 w 379"/>
                <a:gd name="T97" fmla="*/ 3 h 563"/>
                <a:gd name="T98" fmla="*/ 105 w 379"/>
                <a:gd name="T99" fmla="*/ 21 h 563"/>
                <a:gd name="T100" fmla="*/ 102 w 379"/>
                <a:gd name="T101" fmla="*/ 53 h 563"/>
                <a:gd name="T102" fmla="*/ 105 w 379"/>
                <a:gd name="T103" fmla="*/ 74 h 563"/>
                <a:gd name="T104" fmla="*/ 109 w 379"/>
                <a:gd name="T105" fmla="*/ 94 h 563"/>
                <a:gd name="T106" fmla="*/ 117 w 379"/>
                <a:gd name="T107" fmla="*/ 113 h 563"/>
                <a:gd name="T108" fmla="*/ 128 w 379"/>
                <a:gd name="T109" fmla="*/ 131 h 563"/>
                <a:gd name="T110" fmla="*/ 143 w 379"/>
                <a:gd name="T111" fmla="*/ 14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563">
                  <a:moveTo>
                    <a:pt x="150" y="155"/>
                  </a:moveTo>
                  <a:lnTo>
                    <a:pt x="165" y="171"/>
                  </a:lnTo>
                  <a:lnTo>
                    <a:pt x="181" y="187"/>
                  </a:lnTo>
                  <a:lnTo>
                    <a:pt x="198" y="200"/>
                  </a:lnTo>
                  <a:lnTo>
                    <a:pt x="214" y="214"/>
                  </a:lnTo>
                  <a:lnTo>
                    <a:pt x="231" y="225"/>
                  </a:lnTo>
                  <a:lnTo>
                    <a:pt x="249" y="236"/>
                  </a:lnTo>
                  <a:lnTo>
                    <a:pt x="268" y="246"/>
                  </a:lnTo>
                  <a:lnTo>
                    <a:pt x="286" y="256"/>
                  </a:lnTo>
                  <a:lnTo>
                    <a:pt x="302" y="267"/>
                  </a:lnTo>
                  <a:lnTo>
                    <a:pt x="315" y="278"/>
                  </a:lnTo>
                  <a:lnTo>
                    <a:pt x="329" y="290"/>
                  </a:lnTo>
                  <a:lnTo>
                    <a:pt x="339" y="305"/>
                  </a:lnTo>
                  <a:lnTo>
                    <a:pt x="348" y="320"/>
                  </a:lnTo>
                  <a:lnTo>
                    <a:pt x="355" y="334"/>
                  </a:lnTo>
                  <a:lnTo>
                    <a:pt x="363" y="351"/>
                  </a:lnTo>
                  <a:lnTo>
                    <a:pt x="367" y="368"/>
                  </a:lnTo>
                  <a:lnTo>
                    <a:pt x="371" y="386"/>
                  </a:lnTo>
                  <a:lnTo>
                    <a:pt x="374" y="402"/>
                  </a:lnTo>
                  <a:lnTo>
                    <a:pt x="377" y="421"/>
                  </a:lnTo>
                  <a:lnTo>
                    <a:pt x="379" y="439"/>
                  </a:lnTo>
                  <a:lnTo>
                    <a:pt x="379" y="474"/>
                  </a:lnTo>
                  <a:lnTo>
                    <a:pt x="376" y="508"/>
                  </a:lnTo>
                  <a:lnTo>
                    <a:pt x="374" y="514"/>
                  </a:lnTo>
                  <a:lnTo>
                    <a:pt x="374" y="522"/>
                  </a:lnTo>
                  <a:lnTo>
                    <a:pt x="373" y="529"/>
                  </a:lnTo>
                  <a:lnTo>
                    <a:pt x="371" y="535"/>
                  </a:lnTo>
                  <a:lnTo>
                    <a:pt x="370" y="542"/>
                  </a:lnTo>
                  <a:lnTo>
                    <a:pt x="368" y="550"/>
                  </a:lnTo>
                  <a:lnTo>
                    <a:pt x="367" y="555"/>
                  </a:lnTo>
                  <a:lnTo>
                    <a:pt x="367" y="563"/>
                  </a:lnTo>
                  <a:lnTo>
                    <a:pt x="363" y="563"/>
                  </a:lnTo>
                  <a:lnTo>
                    <a:pt x="354" y="550"/>
                  </a:lnTo>
                  <a:lnTo>
                    <a:pt x="346" y="536"/>
                  </a:lnTo>
                  <a:lnTo>
                    <a:pt x="339" y="523"/>
                  </a:lnTo>
                  <a:lnTo>
                    <a:pt x="333" y="508"/>
                  </a:lnTo>
                  <a:lnTo>
                    <a:pt x="329" y="494"/>
                  </a:lnTo>
                  <a:lnTo>
                    <a:pt x="324" y="479"/>
                  </a:lnTo>
                  <a:lnTo>
                    <a:pt x="318" y="464"/>
                  </a:lnTo>
                  <a:lnTo>
                    <a:pt x="314" y="449"/>
                  </a:lnTo>
                  <a:lnTo>
                    <a:pt x="307" y="445"/>
                  </a:lnTo>
                  <a:lnTo>
                    <a:pt x="301" y="439"/>
                  </a:lnTo>
                  <a:lnTo>
                    <a:pt x="296" y="432"/>
                  </a:lnTo>
                  <a:lnTo>
                    <a:pt x="292" y="424"/>
                  </a:lnTo>
                  <a:lnTo>
                    <a:pt x="289" y="415"/>
                  </a:lnTo>
                  <a:lnTo>
                    <a:pt x="284" y="408"/>
                  </a:lnTo>
                  <a:lnTo>
                    <a:pt x="280" y="399"/>
                  </a:lnTo>
                  <a:lnTo>
                    <a:pt x="276" y="393"/>
                  </a:lnTo>
                  <a:lnTo>
                    <a:pt x="212" y="321"/>
                  </a:lnTo>
                  <a:lnTo>
                    <a:pt x="193" y="308"/>
                  </a:lnTo>
                  <a:lnTo>
                    <a:pt x="175" y="295"/>
                  </a:lnTo>
                  <a:lnTo>
                    <a:pt x="155" y="283"/>
                  </a:lnTo>
                  <a:lnTo>
                    <a:pt x="136" y="271"/>
                  </a:lnTo>
                  <a:lnTo>
                    <a:pt x="115" y="261"/>
                  </a:lnTo>
                  <a:lnTo>
                    <a:pt x="94" y="250"/>
                  </a:lnTo>
                  <a:lnTo>
                    <a:pt x="75" y="240"/>
                  </a:lnTo>
                  <a:lnTo>
                    <a:pt x="55" y="230"/>
                  </a:lnTo>
                  <a:lnTo>
                    <a:pt x="47" y="225"/>
                  </a:lnTo>
                  <a:lnTo>
                    <a:pt x="40" y="220"/>
                  </a:lnTo>
                  <a:lnTo>
                    <a:pt x="34" y="214"/>
                  </a:lnTo>
                  <a:lnTo>
                    <a:pt x="28" y="206"/>
                  </a:lnTo>
                  <a:lnTo>
                    <a:pt x="22" y="200"/>
                  </a:lnTo>
                  <a:lnTo>
                    <a:pt x="16" y="193"/>
                  </a:lnTo>
                  <a:lnTo>
                    <a:pt x="10" y="187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3" y="178"/>
                  </a:lnTo>
                  <a:lnTo>
                    <a:pt x="3" y="177"/>
                  </a:lnTo>
                  <a:lnTo>
                    <a:pt x="3" y="174"/>
                  </a:lnTo>
                  <a:lnTo>
                    <a:pt x="5" y="172"/>
                  </a:lnTo>
                  <a:lnTo>
                    <a:pt x="6" y="172"/>
                  </a:lnTo>
                  <a:lnTo>
                    <a:pt x="6" y="171"/>
                  </a:lnTo>
                  <a:lnTo>
                    <a:pt x="7" y="169"/>
                  </a:lnTo>
                  <a:lnTo>
                    <a:pt x="7" y="167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5" y="161"/>
                  </a:lnTo>
                  <a:lnTo>
                    <a:pt x="3" y="158"/>
                  </a:lnTo>
                  <a:lnTo>
                    <a:pt x="3" y="156"/>
                  </a:lnTo>
                  <a:lnTo>
                    <a:pt x="2" y="153"/>
                  </a:lnTo>
                  <a:lnTo>
                    <a:pt x="0" y="152"/>
                  </a:lnTo>
                  <a:lnTo>
                    <a:pt x="2" y="143"/>
                  </a:lnTo>
                  <a:lnTo>
                    <a:pt x="5" y="134"/>
                  </a:lnTo>
                  <a:lnTo>
                    <a:pt x="9" y="127"/>
                  </a:lnTo>
                  <a:lnTo>
                    <a:pt x="13" y="119"/>
                  </a:lnTo>
                  <a:lnTo>
                    <a:pt x="24" y="105"/>
                  </a:lnTo>
                  <a:lnTo>
                    <a:pt x="37" y="91"/>
                  </a:lnTo>
                  <a:lnTo>
                    <a:pt x="52" y="78"/>
                  </a:lnTo>
                  <a:lnTo>
                    <a:pt x="65" y="65"/>
                  </a:lnTo>
                  <a:lnTo>
                    <a:pt x="78" y="52"/>
                  </a:lnTo>
                  <a:lnTo>
                    <a:pt x="90" y="37"/>
                  </a:lnTo>
                  <a:lnTo>
                    <a:pt x="96" y="34"/>
                  </a:lnTo>
                  <a:lnTo>
                    <a:pt x="99" y="30"/>
                  </a:lnTo>
                  <a:lnTo>
                    <a:pt x="100" y="25"/>
                  </a:lnTo>
                  <a:lnTo>
                    <a:pt x="100" y="19"/>
                  </a:lnTo>
                  <a:lnTo>
                    <a:pt x="100" y="13"/>
                  </a:lnTo>
                  <a:lnTo>
                    <a:pt x="102" y="9"/>
                  </a:lnTo>
                  <a:lnTo>
                    <a:pt x="105" y="3"/>
                  </a:lnTo>
                  <a:lnTo>
                    <a:pt x="109" y="0"/>
                  </a:lnTo>
                  <a:lnTo>
                    <a:pt x="105" y="21"/>
                  </a:lnTo>
                  <a:lnTo>
                    <a:pt x="102" y="43"/>
                  </a:lnTo>
                  <a:lnTo>
                    <a:pt x="102" y="53"/>
                  </a:lnTo>
                  <a:lnTo>
                    <a:pt x="103" y="63"/>
                  </a:lnTo>
                  <a:lnTo>
                    <a:pt x="105" y="74"/>
                  </a:lnTo>
                  <a:lnTo>
                    <a:pt x="106" y="84"/>
                  </a:lnTo>
                  <a:lnTo>
                    <a:pt x="109" y="94"/>
                  </a:lnTo>
                  <a:lnTo>
                    <a:pt x="112" y="105"/>
                  </a:lnTo>
                  <a:lnTo>
                    <a:pt x="117" y="113"/>
                  </a:lnTo>
                  <a:lnTo>
                    <a:pt x="122" y="122"/>
                  </a:lnTo>
                  <a:lnTo>
                    <a:pt x="128" y="131"/>
                  </a:lnTo>
                  <a:lnTo>
                    <a:pt x="136" y="140"/>
                  </a:lnTo>
                  <a:lnTo>
                    <a:pt x="143" y="147"/>
                  </a:lnTo>
                  <a:lnTo>
                    <a:pt x="150" y="155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3" name="Freeform 109"/>
            <p:cNvSpPr>
              <a:spLocks/>
            </p:cNvSpPr>
            <p:nvPr/>
          </p:nvSpPr>
          <p:spPr bwMode="auto">
            <a:xfrm>
              <a:off x="3256" y="1859"/>
              <a:ext cx="10" cy="10"/>
            </a:xfrm>
            <a:custGeom>
              <a:avLst/>
              <a:gdLst>
                <a:gd name="T0" fmla="*/ 21 w 21"/>
                <a:gd name="T1" fmla="*/ 6 h 19"/>
                <a:gd name="T2" fmla="*/ 21 w 21"/>
                <a:gd name="T3" fmla="*/ 10 h 19"/>
                <a:gd name="T4" fmla="*/ 21 w 21"/>
                <a:gd name="T5" fmla="*/ 13 h 19"/>
                <a:gd name="T6" fmla="*/ 18 w 21"/>
                <a:gd name="T7" fmla="*/ 14 h 19"/>
                <a:gd name="T8" fmla="*/ 16 w 21"/>
                <a:gd name="T9" fmla="*/ 16 h 19"/>
                <a:gd name="T10" fmla="*/ 13 w 21"/>
                <a:gd name="T11" fmla="*/ 16 h 19"/>
                <a:gd name="T12" fmla="*/ 9 w 21"/>
                <a:gd name="T13" fmla="*/ 16 h 19"/>
                <a:gd name="T14" fmla="*/ 6 w 21"/>
                <a:gd name="T15" fmla="*/ 17 h 19"/>
                <a:gd name="T16" fmla="*/ 3 w 21"/>
                <a:gd name="T17" fmla="*/ 19 h 19"/>
                <a:gd name="T18" fmla="*/ 2 w 21"/>
                <a:gd name="T19" fmla="*/ 17 h 19"/>
                <a:gd name="T20" fmla="*/ 2 w 21"/>
                <a:gd name="T21" fmla="*/ 16 h 19"/>
                <a:gd name="T22" fmla="*/ 0 w 21"/>
                <a:gd name="T23" fmla="*/ 13 h 19"/>
                <a:gd name="T24" fmla="*/ 0 w 21"/>
                <a:gd name="T25" fmla="*/ 11 h 19"/>
                <a:gd name="T26" fmla="*/ 0 w 21"/>
                <a:gd name="T27" fmla="*/ 10 h 19"/>
                <a:gd name="T28" fmla="*/ 0 w 21"/>
                <a:gd name="T29" fmla="*/ 8 h 19"/>
                <a:gd name="T30" fmla="*/ 0 w 21"/>
                <a:gd name="T31" fmla="*/ 7 h 19"/>
                <a:gd name="T32" fmla="*/ 2 w 21"/>
                <a:gd name="T33" fmla="*/ 6 h 19"/>
                <a:gd name="T34" fmla="*/ 3 w 21"/>
                <a:gd name="T35" fmla="*/ 3 h 19"/>
                <a:gd name="T36" fmla="*/ 5 w 21"/>
                <a:gd name="T37" fmla="*/ 1 h 19"/>
                <a:gd name="T38" fmla="*/ 8 w 21"/>
                <a:gd name="T39" fmla="*/ 0 h 19"/>
                <a:gd name="T40" fmla="*/ 11 w 21"/>
                <a:gd name="T41" fmla="*/ 0 h 19"/>
                <a:gd name="T42" fmla="*/ 13 w 21"/>
                <a:gd name="T43" fmla="*/ 0 h 19"/>
                <a:gd name="T44" fmla="*/ 16 w 21"/>
                <a:gd name="T45" fmla="*/ 0 h 19"/>
                <a:gd name="T46" fmla="*/ 19 w 21"/>
                <a:gd name="T47" fmla="*/ 3 h 19"/>
                <a:gd name="T48" fmla="*/ 21 w 21"/>
                <a:gd name="T4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9">
                  <a:moveTo>
                    <a:pt x="21" y="6"/>
                  </a:moveTo>
                  <a:lnTo>
                    <a:pt x="21" y="10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4" name="Freeform 110"/>
            <p:cNvSpPr>
              <a:spLocks/>
            </p:cNvSpPr>
            <p:nvPr/>
          </p:nvSpPr>
          <p:spPr bwMode="auto">
            <a:xfrm>
              <a:off x="3409" y="1866"/>
              <a:ext cx="99" cy="124"/>
            </a:xfrm>
            <a:custGeom>
              <a:avLst/>
              <a:gdLst>
                <a:gd name="T0" fmla="*/ 91 w 197"/>
                <a:gd name="T1" fmla="*/ 19 h 247"/>
                <a:gd name="T2" fmla="*/ 119 w 197"/>
                <a:gd name="T3" fmla="*/ 26 h 247"/>
                <a:gd name="T4" fmla="*/ 146 w 197"/>
                <a:gd name="T5" fmla="*/ 41 h 247"/>
                <a:gd name="T6" fmla="*/ 168 w 197"/>
                <a:gd name="T7" fmla="*/ 63 h 247"/>
                <a:gd name="T8" fmla="*/ 184 w 197"/>
                <a:gd name="T9" fmla="*/ 87 h 247"/>
                <a:gd name="T10" fmla="*/ 194 w 197"/>
                <a:gd name="T11" fmla="*/ 113 h 247"/>
                <a:gd name="T12" fmla="*/ 197 w 197"/>
                <a:gd name="T13" fmla="*/ 140 h 247"/>
                <a:gd name="T14" fmla="*/ 194 w 197"/>
                <a:gd name="T15" fmla="*/ 168 h 247"/>
                <a:gd name="T16" fmla="*/ 191 w 197"/>
                <a:gd name="T17" fmla="*/ 190 h 247"/>
                <a:gd name="T18" fmla="*/ 191 w 197"/>
                <a:gd name="T19" fmla="*/ 206 h 247"/>
                <a:gd name="T20" fmla="*/ 191 w 197"/>
                <a:gd name="T21" fmla="*/ 221 h 247"/>
                <a:gd name="T22" fmla="*/ 188 w 197"/>
                <a:gd name="T23" fmla="*/ 237 h 247"/>
                <a:gd name="T24" fmla="*/ 179 w 197"/>
                <a:gd name="T25" fmla="*/ 243 h 247"/>
                <a:gd name="T26" fmla="*/ 171 w 197"/>
                <a:gd name="T27" fmla="*/ 243 h 247"/>
                <a:gd name="T28" fmla="*/ 163 w 197"/>
                <a:gd name="T29" fmla="*/ 244 h 247"/>
                <a:gd name="T30" fmla="*/ 156 w 197"/>
                <a:gd name="T31" fmla="*/ 246 h 247"/>
                <a:gd name="T32" fmla="*/ 151 w 197"/>
                <a:gd name="T33" fmla="*/ 234 h 247"/>
                <a:gd name="T34" fmla="*/ 150 w 197"/>
                <a:gd name="T35" fmla="*/ 206 h 247"/>
                <a:gd name="T36" fmla="*/ 150 w 197"/>
                <a:gd name="T37" fmla="*/ 180 h 247"/>
                <a:gd name="T38" fmla="*/ 154 w 197"/>
                <a:gd name="T39" fmla="*/ 162 h 247"/>
                <a:gd name="T40" fmla="*/ 160 w 197"/>
                <a:gd name="T41" fmla="*/ 150 h 247"/>
                <a:gd name="T42" fmla="*/ 163 w 197"/>
                <a:gd name="T43" fmla="*/ 141 h 247"/>
                <a:gd name="T44" fmla="*/ 162 w 197"/>
                <a:gd name="T45" fmla="*/ 131 h 247"/>
                <a:gd name="T46" fmla="*/ 159 w 197"/>
                <a:gd name="T47" fmla="*/ 122 h 247"/>
                <a:gd name="T48" fmla="*/ 153 w 197"/>
                <a:gd name="T49" fmla="*/ 116 h 247"/>
                <a:gd name="T50" fmla="*/ 146 w 197"/>
                <a:gd name="T51" fmla="*/ 115 h 247"/>
                <a:gd name="T52" fmla="*/ 143 w 197"/>
                <a:gd name="T53" fmla="*/ 116 h 247"/>
                <a:gd name="T54" fmla="*/ 140 w 197"/>
                <a:gd name="T55" fmla="*/ 118 h 247"/>
                <a:gd name="T56" fmla="*/ 135 w 197"/>
                <a:gd name="T57" fmla="*/ 119 h 247"/>
                <a:gd name="T58" fmla="*/ 134 w 197"/>
                <a:gd name="T59" fmla="*/ 113 h 247"/>
                <a:gd name="T60" fmla="*/ 132 w 197"/>
                <a:gd name="T61" fmla="*/ 103 h 247"/>
                <a:gd name="T62" fmla="*/ 123 w 197"/>
                <a:gd name="T63" fmla="*/ 93 h 247"/>
                <a:gd name="T64" fmla="*/ 107 w 197"/>
                <a:gd name="T65" fmla="*/ 84 h 247"/>
                <a:gd name="T66" fmla="*/ 88 w 197"/>
                <a:gd name="T67" fmla="*/ 75 h 247"/>
                <a:gd name="T68" fmla="*/ 70 w 197"/>
                <a:gd name="T69" fmla="*/ 66 h 247"/>
                <a:gd name="T70" fmla="*/ 50 w 197"/>
                <a:gd name="T71" fmla="*/ 56 h 247"/>
                <a:gd name="T72" fmla="*/ 31 w 197"/>
                <a:gd name="T73" fmla="*/ 46 h 247"/>
                <a:gd name="T74" fmla="*/ 10 w 197"/>
                <a:gd name="T75" fmla="*/ 37 h 247"/>
                <a:gd name="T76" fmla="*/ 0 w 197"/>
                <a:gd name="T77" fmla="*/ 29 h 247"/>
                <a:gd name="T78" fmla="*/ 4 w 197"/>
                <a:gd name="T79" fmla="*/ 26 h 247"/>
                <a:gd name="T80" fmla="*/ 10 w 197"/>
                <a:gd name="T81" fmla="*/ 23 h 247"/>
                <a:gd name="T82" fmla="*/ 16 w 197"/>
                <a:gd name="T83" fmla="*/ 22 h 247"/>
                <a:gd name="T84" fmla="*/ 35 w 197"/>
                <a:gd name="T85" fmla="*/ 0 h 247"/>
                <a:gd name="T86" fmla="*/ 41 w 197"/>
                <a:gd name="T87" fmla="*/ 10 h 247"/>
                <a:gd name="T88" fmla="*/ 51 w 197"/>
                <a:gd name="T89" fmla="*/ 15 h 247"/>
                <a:gd name="T90" fmla="*/ 64 w 197"/>
                <a:gd name="T91" fmla="*/ 16 h 247"/>
                <a:gd name="T92" fmla="*/ 76 w 197"/>
                <a:gd name="T93" fmla="*/ 1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7" h="247">
                  <a:moveTo>
                    <a:pt x="76" y="19"/>
                  </a:moveTo>
                  <a:lnTo>
                    <a:pt x="91" y="19"/>
                  </a:lnTo>
                  <a:lnTo>
                    <a:pt x="106" y="20"/>
                  </a:lnTo>
                  <a:lnTo>
                    <a:pt x="119" y="26"/>
                  </a:lnTo>
                  <a:lnTo>
                    <a:pt x="132" y="32"/>
                  </a:lnTo>
                  <a:lnTo>
                    <a:pt x="146" y="41"/>
                  </a:lnTo>
                  <a:lnTo>
                    <a:pt x="157" y="51"/>
                  </a:lnTo>
                  <a:lnTo>
                    <a:pt x="168" y="63"/>
                  </a:lnTo>
                  <a:lnTo>
                    <a:pt x="176" y="75"/>
                  </a:lnTo>
                  <a:lnTo>
                    <a:pt x="184" y="87"/>
                  </a:lnTo>
                  <a:lnTo>
                    <a:pt x="190" y="100"/>
                  </a:lnTo>
                  <a:lnTo>
                    <a:pt x="194" y="113"/>
                  </a:lnTo>
                  <a:lnTo>
                    <a:pt x="196" y="127"/>
                  </a:lnTo>
                  <a:lnTo>
                    <a:pt x="197" y="140"/>
                  </a:lnTo>
                  <a:lnTo>
                    <a:pt x="196" y="153"/>
                  </a:lnTo>
                  <a:lnTo>
                    <a:pt x="194" y="168"/>
                  </a:lnTo>
                  <a:lnTo>
                    <a:pt x="191" y="183"/>
                  </a:lnTo>
                  <a:lnTo>
                    <a:pt x="191" y="190"/>
                  </a:lnTo>
                  <a:lnTo>
                    <a:pt x="191" y="197"/>
                  </a:lnTo>
                  <a:lnTo>
                    <a:pt x="191" y="206"/>
                  </a:lnTo>
                  <a:lnTo>
                    <a:pt x="193" y="213"/>
                  </a:lnTo>
                  <a:lnTo>
                    <a:pt x="191" y="221"/>
                  </a:lnTo>
                  <a:lnTo>
                    <a:pt x="190" y="230"/>
                  </a:lnTo>
                  <a:lnTo>
                    <a:pt x="188" y="237"/>
                  </a:lnTo>
                  <a:lnTo>
                    <a:pt x="182" y="243"/>
                  </a:lnTo>
                  <a:lnTo>
                    <a:pt x="179" y="243"/>
                  </a:lnTo>
                  <a:lnTo>
                    <a:pt x="175" y="243"/>
                  </a:lnTo>
                  <a:lnTo>
                    <a:pt x="171" y="243"/>
                  </a:lnTo>
                  <a:lnTo>
                    <a:pt x="168" y="243"/>
                  </a:lnTo>
                  <a:lnTo>
                    <a:pt x="163" y="244"/>
                  </a:lnTo>
                  <a:lnTo>
                    <a:pt x="160" y="244"/>
                  </a:lnTo>
                  <a:lnTo>
                    <a:pt x="156" y="246"/>
                  </a:lnTo>
                  <a:lnTo>
                    <a:pt x="153" y="247"/>
                  </a:lnTo>
                  <a:lnTo>
                    <a:pt x="151" y="234"/>
                  </a:lnTo>
                  <a:lnTo>
                    <a:pt x="151" y="221"/>
                  </a:lnTo>
                  <a:lnTo>
                    <a:pt x="150" y="206"/>
                  </a:lnTo>
                  <a:lnTo>
                    <a:pt x="148" y="193"/>
                  </a:lnTo>
                  <a:lnTo>
                    <a:pt x="150" y="180"/>
                  </a:lnTo>
                  <a:lnTo>
                    <a:pt x="151" y="168"/>
                  </a:lnTo>
                  <a:lnTo>
                    <a:pt x="154" y="162"/>
                  </a:lnTo>
                  <a:lnTo>
                    <a:pt x="157" y="156"/>
                  </a:lnTo>
                  <a:lnTo>
                    <a:pt x="160" y="150"/>
                  </a:lnTo>
                  <a:lnTo>
                    <a:pt x="165" y="144"/>
                  </a:lnTo>
                  <a:lnTo>
                    <a:pt x="163" y="141"/>
                  </a:lnTo>
                  <a:lnTo>
                    <a:pt x="163" y="135"/>
                  </a:lnTo>
                  <a:lnTo>
                    <a:pt x="162" y="131"/>
                  </a:lnTo>
                  <a:lnTo>
                    <a:pt x="160" y="127"/>
                  </a:lnTo>
                  <a:lnTo>
                    <a:pt x="159" y="122"/>
                  </a:lnTo>
                  <a:lnTo>
                    <a:pt x="156" y="119"/>
                  </a:lnTo>
                  <a:lnTo>
                    <a:pt x="153" y="116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41" y="116"/>
                  </a:lnTo>
                  <a:lnTo>
                    <a:pt x="140" y="118"/>
                  </a:lnTo>
                  <a:lnTo>
                    <a:pt x="137" y="118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3"/>
                  </a:lnTo>
                  <a:lnTo>
                    <a:pt x="134" y="107"/>
                  </a:lnTo>
                  <a:lnTo>
                    <a:pt x="132" y="103"/>
                  </a:lnTo>
                  <a:lnTo>
                    <a:pt x="129" y="99"/>
                  </a:lnTo>
                  <a:lnTo>
                    <a:pt x="123" y="93"/>
                  </a:lnTo>
                  <a:lnTo>
                    <a:pt x="116" y="88"/>
                  </a:lnTo>
                  <a:lnTo>
                    <a:pt x="107" y="84"/>
                  </a:lnTo>
                  <a:lnTo>
                    <a:pt x="97" y="79"/>
                  </a:lnTo>
                  <a:lnTo>
                    <a:pt x="88" y="75"/>
                  </a:lnTo>
                  <a:lnTo>
                    <a:pt x="81" y="71"/>
                  </a:lnTo>
                  <a:lnTo>
                    <a:pt x="70" y="66"/>
                  </a:lnTo>
                  <a:lnTo>
                    <a:pt x="60" y="60"/>
                  </a:lnTo>
                  <a:lnTo>
                    <a:pt x="50" y="56"/>
                  </a:lnTo>
                  <a:lnTo>
                    <a:pt x="39" y="51"/>
                  </a:lnTo>
                  <a:lnTo>
                    <a:pt x="31" y="46"/>
                  </a:lnTo>
                  <a:lnTo>
                    <a:pt x="20" y="41"/>
                  </a:lnTo>
                  <a:lnTo>
                    <a:pt x="10" y="37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3" y="28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41" y="10"/>
                  </a:lnTo>
                  <a:lnTo>
                    <a:pt x="45" y="13"/>
                  </a:lnTo>
                  <a:lnTo>
                    <a:pt x="51" y="15"/>
                  </a:lnTo>
                  <a:lnTo>
                    <a:pt x="59" y="16"/>
                  </a:lnTo>
                  <a:lnTo>
                    <a:pt x="64" y="16"/>
                  </a:lnTo>
                  <a:lnTo>
                    <a:pt x="70" y="18"/>
                  </a:lnTo>
                  <a:lnTo>
                    <a:pt x="76" y="19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5" name="Freeform 111"/>
            <p:cNvSpPr>
              <a:spLocks/>
            </p:cNvSpPr>
            <p:nvPr/>
          </p:nvSpPr>
          <p:spPr bwMode="auto">
            <a:xfrm>
              <a:off x="3393" y="1906"/>
              <a:ext cx="61" cy="42"/>
            </a:xfrm>
            <a:custGeom>
              <a:avLst/>
              <a:gdLst>
                <a:gd name="T0" fmla="*/ 123 w 123"/>
                <a:gd name="T1" fmla="*/ 74 h 84"/>
                <a:gd name="T2" fmla="*/ 121 w 123"/>
                <a:gd name="T3" fmla="*/ 77 h 84"/>
                <a:gd name="T4" fmla="*/ 120 w 123"/>
                <a:gd name="T5" fmla="*/ 79 h 84"/>
                <a:gd name="T6" fmla="*/ 117 w 123"/>
                <a:gd name="T7" fmla="*/ 81 h 84"/>
                <a:gd name="T8" fmla="*/ 114 w 123"/>
                <a:gd name="T9" fmla="*/ 83 h 84"/>
                <a:gd name="T10" fmla="*/ 109 w 123"/>
                <a:gd name="T11" fmla="*/ 83 h 84"/>
                <a:gd name="T12" fmla="*/ 106 w 123"/>
                <a:gd name="T13" fmla="*/ 84 h 84"/>
                <a:gd name="T14" fmla="*/ 103 w 123"/>
                <a:gd name="T15" fmla="*/ 84 h 84"/>
                <a:gd name="T16" fmla="*/ 100 w 123"/>
                <a:gd name="T17" fmla="*/ 84 h 84"/>
                <a:gd name="T18" fmla="*/ 87 w 123"/>
                <a:gd name="T19" fmla="*/ 83 h 84"/>
                <a:gd name="T20" fmla="*/ 74 w 123"/>
                <a:gd name="T21" fmla="*/ 80 h 84"/>
                <a:gd name="T22" fmla="*/ 62 w 123"/>
                <a:gd name="T23" fmla="*/ 77 h 84"/>
                <a:gd name="T24" fmla="*/ 49 w 123"/>
                <a:gd name="T25" fmla="*/ 74 h 84"/>
                <a:gd name="T26" fmla="*/ 37 w 123"/>
                <a:gd name="T27" fmla="*/ 71 h 84"/>
                <a:gd name="T28" fmla="*/ 25 w 123"/>
                <a:gd name="T29" fmla="*/ 67 h 84"/>
                <a:gd name="T30" fmla="*/ 12 w 123"/>
                <a:gd name="T31" fmla="*/ 64 h 84"/>
                <a:gd name="T32" fmla="*/ 0 w 123"/>
                <a:gd name="T33" fmla="*/ 59 h 84"/>
                <a:gd name="T34" fmla="*/ 3 w 123"/>
                <a:gd name="T35" fmla="*/ 56 h 84"/>
                <a:gd name="T36" fmla="*/ 6 w 123"/>
                <a:gd name="T37" fmla="*/ 49 h 84"/>
                <a:gd name="T38" fmla="*/ 8 w 123"/>
                <a:gd name="T39" fmla="*/ 42 h 84"/>
                <a:gd name="T40" fmla="*/ 8 w 123"/>
                <a:gd name="T41" fmla="*/ 34 h 84"/>
                <a:gd name="T42" fmla="*/ 8 w 123"/>
                <a:gd name="T43" fmla="*/ 28 h 84"/>
                <a:gd name="T44" fmla="*/ 8 w 123"/>
                <a:gd name="T45" fmla="*/ 21 h 84"/>
                <a:gd name="T46" fmla="*/ 8 w 123"/>
                <a:gd name="T47" fmla="*/ 15 h 84"/>
                <a:gd name="T48" fmla="*/ 6 w 123"/>
                <a:gd name="T49" fmla="*/ 8 h 84"/>
                <a:gd name="T50" fmla="*/ 5 w 123"/>
                <a:gd name="T51" fmla="*/ 0 h 84"/>
                <a:gd name="T52" fmla="*/ 21 w 123"/>
                <a:gd name="T53" fmla="*/ 8 h 84"/>
                <a:gd name="T54" fmla="*/ 36 w 123"/>
                <a:gd name="T55" fmla="*/ 17 h 84"/>
                <a:gd name="T56" fmla="*/ 50 w 123"/>
                <a:gd name="T57" fmla="*/ 25 h 84"/>
                <a:gd name="T58" fmla="*/ 65 w 123"/>
                <a:gd name="T59" fmla="*/ 34 h 84"/>
                <a:gd name="T60" fmla="*/ 78 w 123"/>
                <a:gd name="T61" fmla="*/ 45 h 84"/>
                <a:gd name="T62" fmla="*/ 93 w 123"/>
                <a:gd name="T63" fmla="*/ 55 h 84"/>
                <a:gd name="T64" fmla="*/ 108 w 123"/>
                <a:gd name="T65" fmla="*/ 65 h 84"/>
                <a:gd name="T66" fmla="*/ 123 w 123"/>
                <a:gd name="T67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84">
                  <a:moveTo>
                    <a:pt x="123" y="74"/>
                  </a:moveTo>
                  <a:lnTo>
                    <a:pt x="121" y="77"/>
                  </a:lnTo>
                  <a:lnTo>
                    <a:pt x="120" y="79"/>
                  </a:lnTo>
                  <a:lnTo>
                    <a:pt x="117" y="81"/>
                  </a:lnTo>
                  <a:lnTo>
                    <a:pt x="114" y="83"/>
                  </a:lnTo>
                  <a:lnTo>
                    <a:pt x="109" y="83"/>
                  </a:lnTo>
                  <a:lnTo>
                    <a:pt x="106" y="84"/>
                  </a:lnTo>
                  <a:lnTo>
                    <a:pt x="103" y="84"/>
                  </a:lnTo>
                  <a:lnTo>
                    <a:pt x="100" y="84"/>
                  </a:lnTo>
                  <a:lnTo>
                    <a:pt x="87" y="83"/>
                  </a:lnTo>
                  <a:lnTo>
                    <a:pt x="74" y="80"/>
                  </a:lnTo>
                  <a:lnTo>
                    <a:pt x="62" y="77"/>
                  </a:lnTo>
                  <a:lnTo>
                    <a:pt x="49" y="74"/>
                  </a:lnTo>
                  <a:lnTo>
                    <a:pt x="37" y="71"/>
                  </a:lnTo>
                  <a:lnTo>
                    <a:pt x="25" y="67"/>
                  </a:lnTo>
                  <a:lnTo>
                    <a:pt x="12" y="64"/>
                  </a:lnTo>
                  <a:lnTo>
                    <a:pt x="0" y="59"/>
                  </a:lnTo>
                  <a:lnTo>
                    <a:pt x="3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6" y="8"/>
                  </a:lnTo>
                  <a:lnTo>
                    <a:pt x="5" y="0"/>
                  </a:lnTo>
                  <a:lnTo>
                    <a:pt x="21" y="8"/>
                  </a:lnTo>
                  <a:lnTo>
                    <a:pt x="36" y="17"/>
                  </a:lnTo>
                  <a:lnTo>
                    <a:pt x="50" y="25"/>
                  </a:lnTo>
                  <a:lnTo>
                    <a:pt x="65" y="34"/>
                  </a:lnTo>
                  <a:lnTo>
                    <a:pt x="78" y="45"/>
                  </a:lnTo>
                  <a:lnTo>
                    <a:pt x="93" y="55"/>
                  </a:lnTo>
                  <a:lnTo>
                    <a:pt x="108" y="65"/>
                  </a:lnTo>
                  <a:lnTo>
                    <a:pt x="123" y="7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6" name="Freeform 112"/>
            <p:cNvSpPr>
              <a:spLocks/>
            </p:cNvSpPr>
            <p:nvPr/>
          </p:nvSpPr>
          <p:spPr bwMode="auto">
            <a:xfrm>
              <a:off x="3027" y="1923"/>
              <a:ext cx="181" cy="448"/>
            </a:xfrm>
            <a:custGeom>
              <a:avLst/>
              <a:gdLst>
                <a:gd name="T0" fmla="*/ 291 w 361"/>
                <a:gd name="T1" fmla="*/ 43 h 897"/>
                <a:gd name="T2" fmla="*/ 277 w 361"/>
                <a:gd name="T3" fmla="*/ 84 h 897"/>
                <a:gd name="T4" fmla="*/ 261 w 361"/>
                <a:gd name="T5" fmla="*/ 126 h 897"/>
                <a:gd name="T6" fmla="*/ 249 w 361"/>
                <a:gd name="T7" fmla="*/ 198 h 897"/>
                <a:gd name="T8" fmla="*/ 252 w 361"/>
                <a:gd name="T9" fmla="*/ 270 h 897"/>
                <a:gd name="T10" fmla="*/ 264 w 361"/>
                <a:gd name="T11" fmla="*/ 339 h 897"/>
                <a:gd name="T12" fmla="*/ 277 w 361"/>
                <a:gd name="T13" fmla="*/ 401 h 897"/>
                <a:gd name="T14" fmla="*/ 286 w 361"/>
                <a:gd name="T15" fmla="*/ 454 h 897"/>
                <a:gd name="T16" fmla="*/ 282 w 361"/>
                <a:gd name="T17" fmla="*/ 488 h 897"/>
                <a:gd name="T18" fmla="*/ 286 w 361"/>
                <a:gd name="T19" fmla="*/ 535 h 897"/>
                <a:gd name="T20" fmla="*/ 308 w 361"/>
                <a:gd name="T21" fmla="*/ 609 h 897"/>
                <a:gd name="T22" fmla="*/ 348 w 361"/>
                <a:gd name="T23" fmla="*/ 693 h 897"/>
                <a:gd name="T24" fmla="*/ 361 w 361"/>
                <a:gd name="T25" fmla="*/ 756 h 897"/>
                <a:gd name="T26" fmla="*/ 358 w 361"/>
                <a:gd name="T27" fmla="*/ 812 h 897"/>
                <a:gd name="T28" fmla="*/ 347 w 361"/>
                <a:gd name="T29" fmla="*/ 864 h 897"/>
                <a:gd name="T30" fmla="*/ 330 w 361"/>
                <a:gd name="T31" fmla="*/ 880 h 897"/>
                <a:gd name="T32" fmla="*/ 308 w 361"/>
                <a:gd name="T33" fmla="*/ 890 h 897"/>
                <a:gd name="T34" fmla="*/ 269 w 361"/>
                <a:gd name="T35" fmla="*/ 897 h 897"/>
                <a:gd name="T36" fmla="*/ 199 w 361"/>
                <a:gd name="T37" fmla="*/ 897 h 897"/>
                <a:gd name="T38" fmla="*/ 130 w 361"/>
                <a:gd name="T39" fmla="*/ 895 h 897"/>
                <a:gd name="T40" fmla="*/ 84 w 361"/>
                <a:gd name="T41" fmla="*/ 886 h 897"/>
                <a:gd name="T42" fmla="*/ 56 w 361"/>
                <a:gd name="T43" fmla="*/ 865 h 897"/>
                <a:gd name="T44" fmla="*/ 40 w 361"/>
                <a:gd name="T45" fmla="*/ 837 h 897"/>
                <a:gd name="T46" fmla="*/ 27 w 361"/>
                <a:gd name="T47" fmla="*/ 759 h 897"/>
                <a:gd name="T48" fmla="*/ 18 w 361"/>
                <a:gd name="T49" fmla="*/ 681 h 897"/>
                <a:gd name="T50" fmla="*/ 6 w 361"/>
                <a:gd name="T51" fmla="*/ 569 h 897"/>
                <a:gd name="T52" fmla="*/ 0 w 361"/>
                <a:gd name="T53" fmla="*/ 405 h 897"/>
                <a:gd name="T54" fmla="*/ 2 w 361"/>
                <a:gd name="T55" fmla="*/ 243 h 897"/>
                <a:gd name="T56" fmla="*/ 11 w 361"/>
                <a:gd name="T57" fmla="*/ 162 h 897"/>
                <a:gd name="T58" fmla="*/ 11 w 361"/>
                <a:gd name="T59" fmla="*/ 109 h 897"/>
                <a:gd name="T60" fmla="*/ 17 w 361"/>
                <a:gd name="T61" fmla="*/ 56 h 897"/>
                <a:gd name="T62" fmla="*/ 25 w 361"/>
                <a:gd name="T63" fmla="*/ 33 h 897"/>
                <a:gd name="T64" fmla="*/ 37 w 361"/>
                <a:gd name="T65" fmla="*/ 30 h 897"/>
                <a:gd name="T66" fmla="*/ 51 w 361"/>
                <a:gd name="T67" fmla="*/ 28 h 897"/>
                <a:gd name="T68" fmla="*/ 74 w 361"/>
                <a:gd name="T69" fmla="*/ 28 h 897"/>
                <a:gd name="T70" fmla="*/ 99 w 361"/>
                <a:gd name="T71" fmla="*/ 24 h 897"/>
                <a:gd name="T72" fmla="*/ 130 w 361"/>
                <a:gd name="T73" fmla="*/ 19 h 897"/>
                <a:gd name="T74" fmla="*/ 176 w 361"/>
                <a:gd name="T75" fmla="*/ 12 h 897"/>
                <a:gd name="T76" fmla="*/ 220 w 361"/>
                <a:gd name="T77" fmla="*/ 8 h 897"/>
                <a:gd name="T78" fmla="*/ 254 w 361"/>
                <a:gd name="T79" fmla="*/ 5 h 897"/>
                <a:gd name="T80" fmla="*/ 283 w 361"/>
                <a:gd name="T81" fmla="*/ 6 h 897"/>
                <a:gd name="T82" fmla="*/ 308 w 361"/>
                <a:gd name="T83" fmla="*/ 0 h 897"/>
                <a:gd name="T84" fmla="*/ 305 w 361"/>
                <a:gd name="T85" fmla="*/ 5 h 897"/>
                <a:gd name="T86" fmla="*/ 300 w 361"/>
                <a:gd name="T87" fmla="*/ 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897">
                  <a:moveTo>
                    <a:pt x="297" y="15"/>
                  </a:moveTo>
                  <a:lnTo>
                    <a:pt x="294" y="28"/>
                  </a:lnTo>
                  <a:lnTo>
                    <a:pt x="291" y="43"/>
                  </a:lnTo>
                  <a:lnTo>
                    <a:pt x="286" y="56"/>
                  </a:lnTo>
                  <a:lnTo>
                    <a:pt x="282" y="71"/>
                  </a:lnTo>
                  <a:lnTo>
                    <a:pt x="277" y="84"/>
                  </a:lnTo>
                  <a:lnTo>
                    <a:pt x="272" y="98"/>
                  </a:lnTo>
                  <a:lnTo>
                    <a:pt x="267" y="112"/>
                  </a:lnTo>
                  <a:lnTo>
                    <a:pt x="261" y="126"/>
                  </a:lnTo>
                  <a:lnTo>
                    <a:pt x="255" y="149"/>
                  </a:lnTo>
                  <a:lnTo>
                    <a:pt x="251" y="174"/>
                  </a:lnTo>
                  <a:lnTo>
                    <a:pt x="249" y="198"/>
                  </a:lnTo>
                  <a:lnTo>
                    <a:pt x="248" y="221"/>
                  </a:lnTo>
                  <a:lnTo>
                    <a:pt x="249" y="246"/>
                  </a:lnTo>
                  <a:lnTo>
                    <a:pt x="252" y="270"/>
                  </a:lnTo>
                  <a:lnTo>
                    <a:pt x="257" y="295"/>
                  </a:lnTo>
                  <a:lnTo>
                    <a:pt x="263" y="319"/>
                  </a:lnTo>
                  <a:lnTo>
                    <a:pt x="264" y="339"/>
                  </a:lnTo>
                  <a:lnTo>
                    <a:pt x="269" y="360"/>
                  </a:lnTo>
                  <a:lnTo>
                    <a:pt x="273" y="380"/>
                  </a:lnTo>
                  <a:lnTo>
                    <a:pt x="277" y="401"/>
                  </a:lnTo>
                  <a:lnTo>
                    <a:pt x="282" y="422"/>
                  </a:lnTo>
                  <a:lnTo>
                    <a:pt x="285" y="444"/>
                  </a:lnTo>
                  <a:lnTo>
                    <a:pt x="286" y="454"/>
                  </a:lnTo>
                  <a:lnTo>
                    <a:pt x="286" y="466"/>
                  </a:lnTo>
                  <a:lnTo>
                    <a:pt x="285" y="476"/>
                  </a:lnTo>
                  <a:lnTo>
                    <a:pt x="282" y="488"/>
                  </a:lnTo>
                  <a:lnTo>
                    <a:pt x="283" y="504"/>
                  </a:lnTo>
                  <a:lnTo>
                    <a:pt x="285" y="520"/>
                  </a:lnTo>
                  <a:lnTo>
                    <a:pt x="286" y="535"/>
                  </a:lnTo>
                  <a:lnTo>
                    <a:pt x="289" y="551"/>
                  </a:lnTo>
                  <a:lnTo>
                    <a:pt x="298" y="581"/>
                  </a:lnTo>
                  <a:lnTo>
                    <a:pt x="308" y="609"/>
                  </a:lnTo>
                  <a:lnTo>
                    <a:pt x="320" y="638"/>
                  </a:lnTo>
                  <a:lnTo>
                    <a:pt x="333" y="665"/>
                  </a:lnTo>
                  <a:lnTo>
                    <a:pt x="348" y="693"/>
                  </a:lnTo>
                  <a:lnTo>
                    <a:pt x="361" y="721"/>
                  </a:lnTo>
                  <a:lnTo>
                    <a:pt x="361" y="738"/>
                  </a:lnTo>
                  <a:lnTo>
                    <a:pt x="361" y="756"/>
                  </a:lnTo>
                  <a:lnTo>
                    <a:pt x="361" y="774"/>
                  </a:lnTo>
                  <a:lnTo>
                    <a:pt x="360" y="793"/>
                  </a:lnTo>
                  <a:lnTo>
                    <a:pt x="358" y="812"/>
                  </a:lnTo>
                  <a:lnTo>
                    <a:pt x="356" y="830"/>
                  </a:lnTo>
                  <a:lnTo>
                    <a:pt x="353" y="847"/>
                  </a:lnTo>
                  <a:lnTo>
                    <a:pt x="347" y="864"/>
                  </a:lnTo>
                  <a:lnTo>
                    <a:pt x="342" y="871"/>
                  </a:lnTo>
                  <a:lnTo>
                    <a:pt x="336" y="875"/>
                  </a:lnTo>
                  <a:lnTo>
                    <a:pt x="330" y="880"/>
                  </a:lnTo>
                  <a:lnTo>
                    <a:pt x="323" y="884"/>
                  </a:lnTo>
                  <a:lnTo>
                    <a:pt x="316" y="887"/>
                  </a:lnTo>
                  <a:lnTo>
                    <a:pt x="308" y="890"/>
                  </a:lnTo>
                  <a:lnTo>
                    <a:pt x="300" y="893"/>
                  </a:lnTo>
                  <a:lnTo>
                    <a:pt x="294" y="897"/>
                  </a:lnTo>
                  <a:lnTo>
                    <a:pt x="269" y="897"/>
                  </a:lnTo>
                  <a:lnTo>
                    <a:pt x="245" y="897"/>
                  </a:lnTo>
                  <a:lnTo>
                    <a:pt x="221" y="897"/>
                  </a:lnTo>
                  <a:lnTo>
                    <a:pt x="199" y="897"/>
                  </a:lnTo>
                  <a:lnTo>
                    <a:pt x="177" y="896"/>
                  </a:lnTo>
                  <a:lnTo>
                    <a:pt x="154" y="896"/>
                  </a:lnTo>
                  <a:lnTo>
                    <a:pt x="130" y="895"/>
                  </a:lnTo>
                  <a:lnTo>
                    <a:pt x="107" y="892"/>
                  </a:lnTo>
                  <a:lnTo>
                    <a:pt x="96" y="889"/>
                  </a:lnTo>
                  <a:lnTo>
                    <a:pt x="84" y="886"/>
                  </a:lnTo>
                  <a:lnTo>
                    <a:pt x="74" y="880"/>
                  </a:lnTo>
                  <a:lnTo>
                    <a:pt x="65" y="872"/>
                  </a:lnTo>
                  <a:lnTo>
                    <a:pt x="56" y="865"/>
                  </a:lnTo>
                  <a:lnTo>
                    <a:pt x="51" y="856"/>
                  </a:lnTo>
                  <a:lnTo>
                    <a:pt x="45" y="847"/>
                  </a:lnTo>
                  <a:lnTo>
                    <a:pt x="40" y="837"/>
                  </a:lnTo>
                  <a:lnTo>
                    <a:pt x="34" y="812"/>
                  </a:lnTo>
                  <a:lnTo>
                    <a:pt x="30" y="786"/>
                  </a:lnTo>
                  <a:lnTo>
                    <a:pt x="27" y="759"/>
                  </a:lnTo>
                  <a:lnTo>
                    <a:pt x="24" y="734"/>
                  </a:lnTo>
                  <a:lnTo>
                    <a:pt x="21" y="707"/>
                  </a:lnTo>
                  <a:lnTo>
                    <a:pt x="18" y="681"/>
                  </a:lnTo>
                  <a:lnTo>
                    <a:pt x="15" y="653"/>
                  </a:lnTo>
                  <a:lnTo>
                    <a:pt x="11" y="625"/>
                  </a:lnTo>
                  <a:lnTo>
                    <a:pt x="6" y="569"/>
                  </a:lnTo>
                  <a:lnTo>
                    <a:pt x="3" y="514"/>
                  </a:lnTo>
                  <a:lnTo>
                    <a:pt x="2" y="460"/>
                  </a:lnTo>
                  <a:lnTo>
                    <a:pt x="0" y="405"/>
                  </a:lnTo>
                  <a:lnTo>
                    <a:pt x="0" y="351"/>
                  </a:lnTo>
                  <a:lnTo>
                    <a:pt x="0" y="298"/>
                  </a:lnTo>
                  <a:lnTo>
                    <a:pt x="2" y="243"/>
                  </a:lnTo>
                  <a:lnTo>
                    <a:pt x="3" y="187"/>
                  </a:lnTo>
                  <a:lnTo>
                    <a:pt x="11" y="179"/>
                  </a:lnTo>
                  <a:lnTo>
                    <a:pt x="11" y="162"/>
                  </a:lnTo>
                  <a:lnTo>
                    <a:pt x="11" y="145"/>
                  </a:lnTo>
                  <a:lnTo>
                    <a:pt x="11" y="127"/>
                  </a:lnTo>
                  <a:lnTo>
                    <a:pt x="11" y="109"/>
                  </a:lnTo>
                  <a:lnTo>
                    <a:pt x="12" y="92"/>
                  </a:lnTo>
                  <a:lnTo>
                    <a:pt x="14" y="74"/>
                  </a:lnTo>
                  <a:lnTo>
                    <a:pt x="17" y="56"/>
                  </a:lnTo>
                  <a:lnTo>
                    <a:pt x="20" y="40"/>
                  </a:lnTo>
                  <a:lnTo>
                    <a:pt x="23" y="36"/>
                  </a:lnTo>
                  <a:lnTo>
                    <a:pt x="25" y="33"/>
                  </a:lnTo>
                  <a:lnTo>
                    <a:pt x="30" y="31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1" y="28"/>
                  </a:lnTo>
                  <a:lnTo>
                    <a:pt x="59" y="28"/>
                  </a:lnTo>
                  <a:lnTo>
                    <a:pt x="67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0" y="25"/>
                  </a:lnTo>
                  <a:lnTo>
                    <a:pt x="99" y="24"/>
                  </a:lnTo>
                  <a:lnTo>
                    <a:pt x="107" y="22"/>
                  </a:lnTo>
                  <a:lnTo>
                    <a:pt x="114" y="21"/>
                  </a:lnTo>
                  <a:lnTo>
                    <a:pt x="130" y="19"/>
                  </a:lnTo>
                  <a:lnTo>
                    <a:pt x="146" y="18"/>
                  </a:lnTo>
                  <a:lnTo>
                    <a:pt x="161" y="15"/>
                  </a:lnTo>
                  <a:lnTo>
                    <a:pt x="176" y="12"/>
                  </a:lnTo>
                  <a:lnTo>
                    <a:pt x="189" y="11"/>
                  </a:lnTo>
                  <a:lnTo>
                    <a:pt x="204" y="9"/>
                  </a:lnTo>
                  <a:lnTo>
                    <a:pt x="220" y="8"/>
                  </a:lnTo>
                  <a:lnTo>
                    <a:pt x="235" y="9"/>
                  </a:lnTo>
                  <a:lnTo>
                    <a:pt x="244" y="6"/>
                  </a:lnTo>
                  <a:lnTo>
                    <a:pt x="254" y="5"/>
                  </a:lnTo>
                  <a:lnTo>
                    <a:pt x="263" y="5"/>
                  </a:lnTo>
                  <a:lnTo>
                    <a:pt x="273" y="6"/>
                  </a:lnTo>
                  <a:lnTo>
                    <a:pt x="283" y="6"/>
                  </a:lnTo>
                  <a:lnTo>
                    <a:pt x="292" y="6"/>
                  </a:lnTo>
                  <a:lnTo>
                    <a:pt x="301" y="3"/>
                  </a:lnTo>
                  <a:lnTo>
                    <a:pt x="308" y="0"/>
                  </a:lnTo>
                  <a:lnTo>
                    <a:pt x="308" y="2"/>
                  </a:lnTo>
                  <a:lnTo>
                    <a:pt x="307" y="3"/>
                  </a:lnTo>
                  <a:lnTo>
                    <a:pt x="305" y="5"/>
                  </a:lnTo>
                  <a:lnTo>
                    <a:pt x="304" y="6"/>
                  </a:lnTo>
                  <a:lnTo>
                    <a:pt x="302" y="8"/>
                  </a:lnTo>
                  <a:lnTo>
                    <a:pt x="300" y="9"/>
                  </a:lnTo>
                  <a:lnTo>
                    <a:pt x="298" y="12"/>
                  </a:lnTo>
                  <a:lnTo>
                    <a:pt x="29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7" name="Freeform 113"/>
            <p:cNvSpPr>
              <a:spLocks/>
            </p:cNvSpPr>
            <p:nvPr/>
          </p:nvSpPr>
          <p:spPr bwMode="auto">
            <a:xfrm>
              <a:off x="3164" y="1932"/>
              <a:ext cx="358" cy="516"/>
            </a:xfrm>
            <a:custGeom>
              <a:avLst/>
              <a:gdLst>
                <a:gd name="T0" fmla="*/ 261 w 715"/>
                <a:gd name="T1" fmla="*/ 146 h 1032"/>
                <a:gd name="T2" fmla="*/ 291 w 715"/>
                <a:gd name="T3" fmla="*/ 176 h 1032"/>
                <a:gd name="T4" fmla="*/ 314 w 715"/>
                <a:gd name="T5" fmla="*/ 208 h 1032"/>
                <a:gd name="T6" fmla="*/ 313 w 715"/>
                <a:gd name="T7" fmla="*/ 207 h 1032"/>
                <a:gd name="T8" fmla="*/ 311 w 715"/>
                <a:gd name="T9" fmla="*/ 205 h 1032"/>
                <a:gd name="T10" fmla="*/ 308 w 715"/>
                <a:gd name="T11" fmla="*/ 208 h 1032"/>
                <a:gd name="T12" fmla="*/ 311 w 715"/>
                <a:gd name="T13" fmla="*/ 217 h 1032"/>
                <a:gd name="T14" fmla="*/ 317 w 715"/>
                <a:gd name="T15" fmla="*/ 226 h 1032"/>
                <a:gd name="T16" fmla="*/ 339 w 715"/>
                <a:gd name="T17" fmla="*/ 267 h 1032"/>
                <a:gd name="T18" fmla="*/ 366 w 715"/>
                <a:gd name="T19" fmla="*/ 326 h 1032"/>
                <a:gd name="T20" fmla="*/ 397 w 715"/>
                <a:gd name="T21" fmla="*/ 383 h 1032"/>
                <a:gd name="T22" fmla="*/ 434 w 715"/>
                <a:gd name="T23" fmla="*/ 437 h 1032"/>
                <a:gd name="T24" fmla="*/ 454 w 715"/>
                <a:gd name="T25" fmla="*/ 495 h 1032"/>
                <a:gd name="T26" fmla="*/ 465 w 715"/>
                <a:gd name="T27" fmla="*/ 546 h 1032"/>
                <a:gd name="T28" fmla="*/ 481 w 715"/>
                <a:gd name="T29" fmla="*/ 562 h 1032"/>
                <a:gd name="T30" fmla="*/ 498 w 715"/>
                <a:gd name="T31" fmla="*/ 575 h 1032"/>
                <a:gd name="T32" fmla="*/ 524 w 715"/>
                <a:gd name="T33" fmla="*/ 612 h 1032"/>
                <a:gd name="T34" fmla="*/ 547 w 715"/>
                <a:gd name="T35" fmla="*/ 658 h 1032"/>
                <a:gd name="T36" fmla="*/ 568 w 715"/>
                <a:gd name="T37" fmla="*/ 706 h 1032"/>
                <a:gd name="T38" fmla="*/ 547 w 715"/>
                <a:gd name="T39" fmla="*/ 697 h 1032"/>
                <a:gd name="T40" fmla="*/ 524 w 715"/>
                <a:gd name="T41" fmla="*/ 693 h 1032"/>
                <a:gd name="T42" fmla="*/ 510 w 715"/>
                <a:gd name="T43" fmla="*/ 702 h 1032"/>
                <a:gd name="T44" fmla="*/ 525 w 715"/>
                <a:gd name="T45" fmla="*/ 709 h 1032"/>
                <a:gd name="T46" fmla="*/ 544 w 715"/>
                <a:gd name="T47" fmla="*/ 713 h 1032"/>
                <a:gd name="T48" fmla="*/ 557 w 715"/>
                <a:gd name="T49" fmla="*/ 719 h 1032"/>
                <a:gd name="T50" fmla="*/ 569 w 715"/>
                <a:gd name="T51" fmla="*/ 725 h 1032"/>
                <a:gd name="T52" fmla="*/ 578 w 715"/>
                <a:gd name="T53" fmla="*/ 736 h 1032"/>
                <a:gd name="T54" fmla="*/ 590 w 715"/>
                <a:gd name="T55" fmla="*/ 740 h 1032"/>
                <a:gd name="T56" fmla="*/ 602 w 715"/>
                <a:gd name="T57" fmla="*/ 736 h 1032"/>
                <a:gd name="T58" fmla="*/ 621 w 715"/>
                <a:gd name="T59" fmla="*/ 746 h 1032"/>
                <a:gd name="T60" fmla="*/ 656 w 715"/>
                <a:gd name="T61" fmla="*/ 768 h 1032"/>
                <a:gd name="T62" fmla="*/ 692 w 715"/>
                <a:gd name="T63" fmla="*/ 787 h 1032"/>
                <a:gd name="T64" fmla="*/ 714 w 715"/>
                <a:gd name="T65" fmla="*/ 845 h 1032"/>
                <a:gd name="T66" fmla="*/ 709 w 715"/>
                <a:gd name="T67" fmla="*/ 924 h 1032"/>
                <a:gd name="T68" fmla="*/ 693 w 715"/>
                <a:gd name="T69" fmla="*/ 973 h 1032"/>
                <a:gd name="T70" fmla="*/ 669 w 715"/>
                <a:gd name="T71" fmla="*/ 996 h 1032"/>
                <a:gd name="T72" fmla="*/ 638 w 715"/>
                <a:gd name="T73" fmla="*/ 1005 h 1032"/>
                <a:gd name="T74" fmla="*/ 606 w 715"/>
                <a:gd name="T75" fmla="*/ 1018 h 1032"/>
                <a:gd name="T76" fmla="*/ 563 w 715"/>
                <a:gd name="T77" fmla="*/ 1032 h 1032"/>
                <a:gd name="T78" fmla="*/ 493 w 715"/>
                <a:gd name="T79" fmla="*/ 1023 h 1032"/>
                <a:gd name="T80" fmla="*/ 428 w 715"/>
                <a:gd name="T81" fmla="*/ 999 h 1032"/>
                <a:gd name="T82" fmla="*/ 360 w 715"/>
                <a:gd name="T83" fmla="*/ 960 h 1032"/>
                <a:gd name="T84" fmla="*/ 294 w 715"/>
                <a:gd name="T85" fmla="*/ 906 h 1032"/>
                <a:gd name="T86" fmla="*/ 239 w 715"/>
                <a:gd name="T87" fmla="*/ 842 h 1032"/>
                <a:gd name="T88" fmla="*/ 179 w 715"/>
                <a:gd name="T89" fmla="*/ 787 h 1032"/>
                <a:gd name="T90" fmla="*/ 117 w 715"/>
                <a:gd name="T91" fmla="*/ 700 h 1032"/>
                <a:gd name="T92" fmla="*/ 71 w 715"/>
                <a:gd name="T93" fmla="*/ 604 h 1032"/>
                <a:gd name="T94" fmla="*/ 54 w 715"/>
                <a:gd name="T95" fmla="*/ 543 h 1032"/>
                <a:gd name="T96" fmla="*/ 34 w 715"/>
                <a:gd name="T97" fmla="*/ 479 h 1032"/>
                <a:gd name="T98" fmla="*/ 33 w 715"/>
                <a:gd name="T99" fmla="*/ 423 h 1032"/>
                <a:gd name="T100" fmla="*/ 26 w 715"/>
                <a:gd name="T101" fmla="*/ 400 h 1032"/>
                <a:gd name="T102" fmla="*/ 23 w 715"/>
                <a:gd name="T103" fmla="*/ 378 h 1032"/>
                <a:gd name="T104" fmla="*/ 18 w 715"/>
                <a:gd name="T105" fmla="*/ 339 h 1032"/>
                <a:gd name="T106" fmla="*/ 5 w 715"/>
                <a:gd name="T107" fmla="*/ 270 h 1032"/>
                <a:gd name="T108" fmla="*/ 0 w 715"/>
                <a:gd name="T109" fmla="*/ 199 h 1032"/>
                <a:gd name="T110" fmla="*/ 6 w 715"/>
                <a:gd name="T111" fmla="*/ 130 h 1032"/>
                <a:gd name="T112" fmla="*/ 21 w 715"/>
                <a:gd name="T113" fmla="*/ 64 h 1032"/>
                <a:gd name="T114" fmla="*/ 48 w 715"/>
                <a:gd name="T115" fmla="*/ 0 h 1032"/>
                <a:gd name="T116" fmla="*/ 79 w 715"/>
                <a:gd name="T117" fmla="*/ 31 h 1032"/>
                <a:gd name="T118" fmla="*/ 140 w 715"/>
                <a:gd name="T119" fmla="*/ 68 h 1032"/>
                <a:gd name="T120" fmla="*/ 205 w 715"/>
                <a:gd name="T121" fmla="*/ 102 h 1032"/>
                <a:gd name="T122" fmla="*/ 242 w 715"/>
                <a:gd name="T123" fmla="*/ 12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5" h="1032">
                  <a:moveTo>
                    <a:pt x="242" y="127"/>
                  </a:moveTo>
                  <a:lnTo>
                    <a:pt x="252" y="137"/>
                  </a:lnTo>
                  <a:lnTo>
                    <a:pt x="261" y="146"/>
                  </a:lnTo>
                  <a:lnTo>
                    <a:pt x="272" y="157"/>
                  </a:lnTo>
                  <a:lnTo>
                    <a:pt x="280" y="165"/>
                  </a:lnTo>
                  <a:lnTo>
                    <a:pt x="291" y="176"/>
                  </a:lnTo>
                  <a:lnTo>
                    <a:pt x="300" y="186"/>
                  </a:lnTo>
                  <a:lnTo>
                    <a:pt x="307" y="196"/>
                  </a:lnTo>
                  <a:lnTo>
                    <a:pt x="314" y="208"/>
                  </a:lnTo>
                  <a:lnTo>
                    <a:pt x="314" y="207"/>
                  </a:lnTo>
                  <a:lnTo>
                    <a:pt x="313" y="207"/>
                  </a:lnTo>
                  <a:lnTo>
                    <a:pt x="313" y="207"/>
                  </a:lnTo>
                  <a:lnTo>
                    <a:pt x="311" y="207"/>
                  </a:lnTo>
                  <a:lnTo>
                    <a:pt x="311" y="205"/>
                  </a:lnTo>
                  <a:lnTo>
                    <a:pt x="311" y="205"/>
                  </a:lnTo>
                  <a:lnTo>
                    <a:pt x="310" y="205"/>
                  </a:lnTo>
                  <a:lnTo>
                    <a:pt x="310" y="205"/>
                  </a:lnTo>
                  <a:lnTo>
                    <a:pt x="308" y="208"/>
                  </a:lnTo>
                  <a:lnTo>
                    <a:pt x="308" y="211"/>
                  </a:lnTo>
                  <a:lnTo>
                    <a:pt x="310" y="214"/>
                  </a:lnTo>
                  <a:lnTo>
                    <a:pt x="311" y="217"/>
                  </a:lnTo>
                  <a:lnTo>
                    <a:pt x="313" y="220"/>
                  </a:lnTo>
                  <a:lnTo>
                    <a:pt x="314" y="223"/>
                  </a:lnTo>
                  <a:lnTo>
                    <a:pt x="317" y="226"/>
                  </a:lnTo>
                  <a:lnTo>
                    <a:pt x="317" y="230"/>
                  </a:lnTo>
                  <a:lnTo>
                    <a:pt x="329" y="248"/>
                  </a:lnTo>
                  <a:lnTo>
                    <a:pt x="339" y="267"/>
                  </a:lnTo>
                  <a:lnTo>
                    <a:pt x="348" y="286"/>
                  </a:lnTo>
                  <a:lnTo>
                    <a:pt x="357" y="307"/>
                  </a:lnTo>
                  <a:lnTo>
                    <a:pt x="366" y="326"/>
                  </a:lnTo>
                  <a:lnTo>
                    <a:pt x="375" y="345"/>
                  </a:lnTo>
                  <a:lnTo>
                    <a:pt x="385" y="364"/>
                  </a:lnTo>
                  <a:lnTo>
                    <a:pt x="397" y="383"/>
                  </a:lnTo>
                  <a:lnTo>
                    <a:pt x="412" y="400"/>
                  </a:lnTo>
                  <a:lnTo>
                    <a:pt x="423" y="417"/>
                  </a:lnTo>
                  <a:lnTo>
                    <a:pt x="434" y="437"/>
                  </a:lnTo>
                  <a:lnTo>
                    <a:pt x="443" y="456"/>
                  </a:lnTo>
                  <a:lnTo>
                    <a:pt x="448" y="475"/>
                  </a:lnTo>
                  <a:lnTo>
                    <a:pt x="454" y="495"/>
                  </a:lnTo>
                  <a:lnTo>
                    <a:pt x="459" y="516"/>
                  </a:lnTo>
                  <a:lnTo>
                    <a:pt x="462" y="538"/>
                  </a:lnTo>
                  <a:lnTo>
                    <a:pt x="465" y="546"/>
                  </a:lnTo>
                  <a:lnTo>
                    <a:pt x="469" y="551"/>
                  </a:lnTo>
                  <a:lnTo>
                    <a:pt x="475" y="557"/>
                  </a:lnTo>
                  <a:lnTo>
                    <a:pt x="481" y="562"/>
                  </a:lnTo>
                  <a:lnTo>
                    <a:pt x="487" y="566"/>
                  </a:lnTo>
                  <a:lnTo>
                    <a:pt x="493" y="571"/>
                  </a:lnTo>
                  <a:lnTo>
                    <a:pt x="498" y="575"/>
                  </a:lnTo>
                  <a:lnTo>
                    <a:pt x="503" y="581"/>
                  </a:lnTo>
                  <a:lnTo>
                    <a:pt x="513" y="596"/>
                  </a:lnTo>
                  <a:lnTo>
                    <a:pt x="524" y="612"/>
                  </a:lnTo>
                  <a:lnTo>
                    <a:pt x="532" y="627"/>
                  </a:lnTo>
                  <a:lnTo>
                    <a:pt x="540" y="643"/>
                  </a:lnTo>
                  <a:lnTo>
                    <a:pt x="547" y="658"/>
                  </a:lnTo>
                  <a:lnTo>
                    <a:pt x="554" y="674"/>
                  </a:lnTo>
                  <a:lnTo>
                    <a:pt x="562" y="690"/>
                  </a:lnTo>
                  <a:lnTo>
                    <a:pt x="568" y="706"/>
                  </a:lnTo>
                  <a:lnTo>
                    <a:pt x="562" y="703"/>
                  </a:lnTo>
                  <a:lnTo>
                    <a:pt x="554" y="700"/>
                  </a:lnTo>
                  <a:lnTo>
                    <a:pt x="547" y="697"/>
                  </a:lnTo>
                  <a:lnTo>
                    <a:pt x="538" y="694"/>
                  </a:lnTo>
                  <a:lnTo>
                    <a:pt x="531" y="693"/>
                  </a:lnTo>
                  <a:lnTo>
                    <a:pt x="524" y="693"/>
                  </a:lnTo>
                  <a:lnTo>
                    <a:pt x="515" y="694"/>
                  </a:lnTo>
                  <a:lnTo>
                    <a:pt x="507" y="697"/>
                  </a:lnTo>
                  <a:lnTo>
                    <a:pt x="510" y="702"/>
                  </a:lnTo>
                  <a:lnTo>
                    <a:pt x="513" y="705"/>
                  </a:lnTo>
                  <a:lnTo>
                    <a:pt x="519" y="708"/>
                  </a:lnTo>
                  <a:lnTo>
                    <a:pt x="525" y="709"/>
                  </a:lnTo>
                  <a:lnTo>
                    <a:pt x="531" y="711"/>
                  </a:lnTo>
                  <a:lnTo>
                    <a:pt x="538" y="711"/>
                  </a:lnTo>
                  <a:lnTo>
                    <a:pt x="544" y="713"/>
                  </a:lnTo>
                  <a:lnTo>
                    <a:pt x="550" y="715"/>
                  </a:lnTo>
                  <a:lnTo>
                    <a:pt x="553" y="718"/>
                  </a:lnTo>
                  <a:lnTo>
                    <a:pt x="557" y="719"/>
                  </a:lnTo>
                  <a:lnTo>
                    <a:pt x="562" y="721"/>
                  </a:lnTo>
                  <a:lnTo>
                    <a:pt x="566" y="724"/>
                  </a:lnTo>
                  <a:lnTo>
                    <a:pt x="569" y="725"/>
                  </a:lnTo>
                  <a:lnTo>
                    <a:pt x="574" y="728"/>
                  </a:lnTo>
                  <a:lnTo>
                    <a:pt x="575" y="731"/>
                  </a:lnTo>
                  <a:lnTo>
                    <a:pt x="578" y="736"/>
                  </a:lnTo>
                  <a:lnTo>
                    <a:pt x="581" y="740"/>
                  </a:lnTo>
                  <a:lnTo>
                    <a:pt x="585" y="741"/>
                  </a:lnTo>
                  <a:lnTo>
                    <a:pt x="590" y="740"/>
                  </a:lnTo>
                  <a:lnTo>
                    <a:pt x="593" y="739"/>
                  </a:lnTo>
                  <a:lnTo>
                    <a:pt x="597" y="737"/>
                  </a:lnTo>
                  <a:lnTo>
                    <a:pt x="602" y="736"/>
                  </a:lnTo>
                  <a:lnTo>
                    <a:pt x="606" y="736"/>
                  </a:lnTo>
                  <a:lnTo>
                    <a:pt x="609" y="739"/>
                  </a:lnTo>
                  <a:lnTo>
                    <a:pt x="621" y="746"/>
                  </a:lnTo>
                  <a:lnTo>
                    <a:pt x="633" y="753"/>
                  </a:lnTo>
                  <a:lnTo>
                    <a:pt x="644" y="761"/>
                  </a:lnTo>
                  <a:lnTo>
                    <a:pt x="656" y="768"/>
                  </a:lnTo>
                  <a:lnTo>
                    <a:pt x="668" y="774"/>
                  </a:lnTo>
                  <a:lnTo>
                    <a:pt x="680" y="780"/>
                  </a:lnTo>
                  <a:lnTo>
                    <a:pt x="692" y="787"/>
                  </a:lnTo>
                  <a:lnTo>
                    <a:pt x="703" y="795"/>
                  </a:lnTo>
                  <a:lnTo>
                    <a:pt x="709" y="820"/>
                  </a:lnTo>
                  <a:lnTo>
                    <a:pt x="714" y="845"/>
                  </a:lnTo>
                  <a:lnTo>
                    <a:pt x="715" y="871"/>
                  </a:lnTo>
                  <a:lnTo>
                    <a:pt x="714" y="898"/>
                  </a:lnTo>
                  <a:lnTo>
                    <a:pt x="709" y="924"/>
                  </a:lnTo>
                  <a:lnTo>
                    <a:pt x="702" y="949"/>
                  </a:lnTo>
                  <a:lnTo>
                    <a:pt x="697" y="961"/>
                  </a:lnTo>
                  <a:lnTo>
                    <a:pt x="693" y="973"/>
                  </a:lnTo>
                  <a:lnTo>
                    <a:pt x="687" y="985"/>
                  </a:lnTo>
                  <a:lnTo>
                    <a:pt x="680" y="995"/>
                  </a:lnTo>
                  <a:lnTo>
                    <a:pt x="669" y="996"/>
                  </a:lnTo>
                  <a:lnTo>
                    <a:pt x="659" y="998"/>
                  </a:lnTo>
                  <a:lnTo>
                    <a:pt x="649" y="1001"/>
                  </a:lnTo>
                  <a:lnTo>
                    <a:pt x="638" y="1005"/>
                  </a:lnTo>
                  <a:lnTo>
                    <a:pt x="628" y="1010"/>
                  </a:lnTo>
                  <a:lnTo>
                    <a:pt x="618" y="1014"/>
                  </a:lnTo>
                  <a:lnTo>
                    <a:pt x="606" y="1018"/>
                  </a:lnTo>
                  <a:lnTo>
                    <a:pt x="596" y="1021"/>
                  </a:lnTo>
                  <a:lnTo>
                    <a:pt x="588" y="1030"/>
                  </a:lnTo>
                  <a:lnTo>
                    <a:pt x="563" y="1032"/>
                  </a:lnTo>
                  <a:lnTo>
                    <a:pt x="538" y="1030"/>
                  </a:lnTo>
                  <a:lnTo>
                    <a:pt x="515" y="1027"/>
                  </a:lnTo>
                  <a:lnTo>
                    <a:pt x="493" y="1023"/>
                  </a:lnTo>
                  <a:lnTo>
                    <a:pt x="470" y="1017"/>
                  </a:lnTo>
                  <a:lnTo>
                    <a:pt x="448" y="1008"/>
                  </a:lnTo>
                  <a:lnTo>
                    <a:pt x="428" y="999"/>
                  </a:lnTo>
                  <a:lnTo>
                    <a:pt x="409" y="989"/>
                  </a:lnTo>
                  <a:lnTo>
                    <a:pt x="384" y="974"/>
                  </a:lnTo>
                  <a:lnTo>
                    <a:pt x="360" y="960"/>
                  </a:lnTo>
                  <a:lnTo>
                    <a:pt x="336" y="943"/>
                  </a:lnTo>
                  <a:lnTo>
                    <a:pt x="314" y="926"/>
                  </a:lnTo>
                  <a:lnTo>
                    <a:pt x="294" y="906"/>
                  </a:lnTo>
                  <a:lnTo>
                    <a:pt x="275" y="886"/>
                  </a:lnTo>
                  <a:lnTo>
                    <a:pt x="255" y="864"/>
                  </a:lnTo>
                  <a:lnTo>
                    <a:pt x="239" y="842"/>
                  </a:lnTo>
                  <a:lnTo>
                    <a:pt x="230" y="840"/>
                  </a:lnTo>
                  <a:lnTo>
                    <a:pt x="204" y="814"/>
                  </a:lnTo>
                  <a:lnTo>
                    <a:pt x="179" y="787"/>
                  </a:lnTo>
                  <a:lnTo>
                    <a:pt x="157" y="759"/>
                  </a:lnTo>
                  <a:lnTo>
                    <a:pt x="136" y="731"/>
                  </a:lnTo>
                  <a:lnTo>
                    <a:pt x="117" y="700"/>
                  </a:lnTo>
                  <a:lnTo>
                    <a:pt x="101" y="669"/>
                  </a:lnTo>
                  <a:lnTo>
                    <a:pt x="86" y="637"/>
                  </a:lnTo>
                  <a:lnTo>
                    <a:pt x="71" y="604"/>
                  </a:lnTo>
                  <a:lnTo>
                    <a:pt x="67" y="584"/>
                  </a:lnTo>
                  <a:lnTo>
                    <a:pt x="59" y="563"/>
                  </a:lnTo>
                  <a:lnTo>
                    <a:pt x="54" y="543"/>
                  </a:lnTo>
                  <a:lnTo>
                    <a:pt x="46" y="521"/>
                  </a:lnTo>
                  <a:lnTo>
                    <a:pt x="40" y="500"/>
                  </a:lnTo>
                  <a:lnTo>
                    <a:pt x="34" y="479"/>
                  </a:lnTo>
                  <a:lnTo>
                    <a:pt x="31" y="457"/>
                  </a:lnTo>
                  <a:lnTo>
                    <a:pt x="30" y="435"/>
                  </a:lnTo>
                  <a:lnTo>
                    <a:pt x="33" y="423"/>
                  </a:lnTo>
                  <a:lnTo>
                    <a:pt x="30" y="416"/>
                  </a:lnTo>
                  <a:lnTo>
                    <a:pt x="28" y="409"/>
                  </a:lnTo>
                  <a:lnTo>
                    <a:pt x="26" y="400"/>
                  </a:lnTo>
                  <a:lnTo>
                    <a:pt x="24" y="392"/>
                  </a:lnTo>
                  <a:lnTo>
                    <a:pt x="23" y="385"/>
                  </a:lnTo>
                  <a:lnTo>
                    <a:pt x="23" y="378"/>
                  </a:lnTo>
                  <a:lnTo>
                    <a:pt x="23" y="369"/>
                  </a:lnTo>
                  <a:lnTo>
                    <a:pt x="24" y="361"/>
                  </a:lnTo>
                  <a:lnTo>
                    <a:pt x="18" y="339"/>
                  </a:lnTo>
                  <a:lnTo>
                    <a:pt x="12" y="316"/>
                  </a:lnTo>
                  <a:lnTo>
                    <a:pt x="9" y="294"/>
                  </a:lnTo>
                  <a:lnTo>
                    <a:pt x="5" y="270"/>
                  </a:lnTo>
                  <a:lnTo>
                    <a:pt x="3" y="246"/>
                  </a:lnTo>
                  <a:lnTo>
                    <a:pt x="2" y="223"/>
                  </a:lnTo>
                  <a:lnTo>
                    <a:pt x="0" y="199"/>
                  </a:lnTo>
                  <a:lnTo>
                    <a:pt x="2" y="176"/>
                  </a:lnTo>
                  <a:lnTo>
                    <a:pt x="3" y="154"/>
                  </a:lnTo>
                  <a:lnTo>
                    <a:pt x="6" y="130"/>
                  </a:lnTo>
                  <a:lnTo>
                    <a:pt x="9" y="108"/>
                  </a:lnTo>
                  <a:lnTo>
                    <a:pt x="15" y="84"/>
                  </a:lnTo>
                  <a:lnTo>
                    <a:pt x="21" y="64"/>
                  </a:lnTo>
                  <a:lnTo>
                    <a:pt x="28" y="42"/>
                  </a:lnTo>
                  <a:lnTo>
                    <a:pt x="37" y="21"/>
                  </a:lnTo>
                  <a:lnTo>
                    <a:pt x="48" y="0"/>
                  </a:lnTo>
                  <a:lnTo>
                    <a:pt x="56" y="12"/>
                  </a:lnTo>
                  <a:lnTo>
                    <a:pt x="67" y="23"/>
                  </a:lnTo>
                  <a:lnTo>
                    <a:pt x="79" y="31"/>
                  </a:lnTo>
                  <a:lnTo>
                    <a:pt x="90" y="40"/>
                  </a:lnTo>
                  <a:lnTo>
                    <a:pt x="114" y="55"/>
                  </a:lnTo>
                  <a:lnTo>
                    <a:pt x="140" y="68"/>
                  </a:lnTo>
                  <a:lnTo>
                    <a:pt x="167" y="81"/>
                  </a:lnTo>
                  <a:lnTo>
                    <a:pt x="194" y="95"/>
                  </a:lnTo>
                  <a:lnTo>
                    <a:pt x="205" y="102"/>
                  </a:lnTo>
                  <a:lnTo>
                    <a:pt x="219" y="109"/>
                  </a:lnTo>
                  <a:lnTo>
                    <a:pt x="230" y="118"/>
                  </a:lnTo>
                  <a:lnTo>
                    <a:pt x="242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8" name="Freeform 114"/>
            <p:cNvSpPr>
              <a:spLocks/>
            </p:cNvSpPr>
            <p:nvPr/>
          </p:nvSpPr>
          <p:spPr bwMode="auto">
            <a:xfrm>
              <a:off x="3510" y="1935"/>
              <a:ext cx="58" cy="184"/>
            </a:xfrm>
            <a:custGeom>
              <a:avLst/>
              <a:gdLst>
                <a:gd name="T0" fmla="*/ 32 w 116"/>
                <a:gd name="T1" fmla="*/ 98 h 367"/>
                <a:gd name="T2" fmla="*/ 42 w 116"/>
                <a:gd name="T3" fmla="*/ 109 h 367"/>
                <a:gd name="T4" fmla="*/ 50 w 116"/>
                <a:gd name="T5" fmla="*/ 123 h 367"/>
                <a:gd name="T6" fmla="*/ 58 w 116"/>
                <a:gd name="T7" fmla="*/ 136 h 367"/>
                <a:gd name="T8" fmla="*/ 66 w 116"/>
                <a:gd name="T9" fmla="*/ 157 h 367"/>
                <a:gd name="T10" fmla="*/ 72 w 116"/>
                <a:gd name="T11" fmla="*/ 186 h 367"/>
                <a:gd name="T12" fmla="*/ 76 w 116"/>
                <a:gd name="T13" fmla="*/ 215 h 367"/>
                <a:gd name="T14" fmla="*/ 79 w 116"/>
                <a:gd name="T15" fmla="*/ 245 h 367"/>
                <a:gd name="T16" fmla="*/ 78 w 116"/>
                <a:gd name="T17" fmla="*/ 267 h 367"/>
                <a:gd name="T18" fmla="*/ 75 w 116"/>
                <a:gd name="T19" fmla="*/ 282 h 367"/>
                <a:gd name="T20" fmla="*/ 73 w 116"/>
                <a:gd name="T21" fmla="*/ 298 h 367"/>
                <a:gd name="T22" fmla="*/ 78 w 116"/>
                <a:gd name="T23" fmla="*/ 311 h 367"/>
                <a:gd name="T24" fmla="*/ 81 w 116"/>
                <a:gd name="T25" fmla="*/ 311 h 367"/>
                <a:gd name="T26" fmla="*/ 81 w 116"/>
                <a:gd name="T27" fmla="*/ 302 h 367"/>
                <a:gd name="T28" fmla="*/ 82 w 116"/>
                <a:gd name="T29" fmla="*/ 292 h 367"/>
                <a:gd name="T30" fmla="*/ 83 w 116"/>
                <a:gd name="T31" fmla="*/ 282 h 367"/>
                <a:gd name="T32" fmla="*/ 86 w 116"/>
                <a:gd name="T33" fmla="*/ 282 h 367"/>
                <a:gd name="T34" fmla="*/ 89 w 116"/>
                <a:gd name="T35" fmla="*/ 292 h 367"/>
                <a:gd name="T36" fmla="*/ 92 w 116"/>
                <a:gd name="T37" fmla="*/ 304 h 367"/>
                <a:gd name="T38" fmla="*/ 97 w 116"/>
                <a:gd name="T39" fmla="*/ 316 h 367"/>
                <a:gd name="T40" fmla="*/ 103 w 116"/>
                <a:gd name="T41" fmla="*/ 324 h 367"/>
                <a:gd name="T42" fmla="*/ 107 w 116"/>
                <a:gd name="T43" fmla="*/ 332 h 367"/>
                <a:gd name="T44" fmla="*/ 111 w 116"/>
                <a:gd name="T45" fmla="*/ 339 h 367"/>
                <a:gd name="T46" fmla="*/ 114 w 116"/>
                <a:gd name="T47" fmla="*/ 348 h 367"/>
                <a:gd name="T48" fmla="*/ 113 w 116"/>
                <a:gd name="T49" fmla="*/ 352 h 367"/>
                <a:gd name="T50" fmla="*/ 107 w 116"/>
                <a:gd name="T51" fmla="*/ 355 h 367"/>
                <a:gd name="T52" fmla="*/ 103 w 116"/>
                <a:gd name="T53" fmla="*/ 360 h 367"/>
                <a:gd name="T54" fmla="*/ 98 w 116"/>
                <a:gd name="T55" fmla="*/ 364 h 367"/>
                <a:gd name="T56" fmla="*/ 92 w 116"/>
                <a:gd name="T57" fmla="*/ 366 h 367"/>
                <a:gd name="T58" fmla="*/ 83 w 116"/>
                <a:gd name="T59" fmla="*/ 364 h 367"/>
                <a:gd name="T60" fmla="*/ 75 w 116"/>
                <a:gd name="T61" fmla="*/ 363 h 367"/>
                <a:gd name="T62" fmla="*/ 70 w 116"/>
                <a:gd name="T63" fmla="*/ 355 h 367"/>
                <a:gd name="T64" fmla="*/ 66 w 116"/>
                <a:gd name="T65" fmla="*/ 335 h 367"/>
                <a:gd name="T66" fmla="*/ 60 w 116"/>
                <a:gd name="T67" fmla="*/ 302 h 367"/>
                <a:gd name="T68" fmla="*/ 55 w 116"/>
                <a:gd name="T69" fmla="*/ 270 h 367"/>
                <a:gd name="T70" fmla="*/ 54 w 116"/>
                <a:gd name="T71" fmla="*/ 238 h 367"/>
                <a:gd name="T72" fmla="*/ 50 w 116"/>
                <a:gd name="T73" fmla="*/ 208 h 367"/>
                <a:gd name="T74" fmla="*/ 41 w 116"/>
                <a:gd name="T75" fmla="*/ 180 h 367"/>
                <a:gd name="T76" fmla="*/ 29 w 116"/>
                <a:gd name="T77" fmla="*/ 154 h 367"/>
                <a:gd name="T78" fmla="*/ 17 w 116"/>
                <a:gd name="T79" fmla="*/ 127 h 367"/>
                <a:gd name="T80" fmla="*/ 8 w 116"/>
                <a:gd name="T81" fmla="*/ 111 h 367"/>
                <a:gd name="T82" fmla="*/ 5 w 116"/>
                <a:gd name="T83" fmla="*/ 102 h 367"/>
                <a:gd name="T84" fmla="*/ 2 w 116"/>
                <a:gd name="T85" fmla="*/ 93 h 367"/>
                <a:gd name="T86" fmla="*/ 1 w 116"/>
                <a:gd name="T87" fmla="*/ 83 h 367"/>
                <a:gd name="T88" fmla="*/ 0 w 116"/>
                <a:gd name="T89" fmla="*/ 73 h 367"/>
                <a:gd name="T90" fmla="*/ 0 w 116"/>
                <a:gd name="T91" fmla="*/ 62 h 367"/>
                <a:gd name="T92" fmla="*/ 0 w 116"/>
                <a:gd name="T93" fmla="*/ 52 h 367"/>
                <a:gd name="T94" fmla="*/ 1 w 116"/>
                <a:gd name="T95" fmla="*/ 40 h 367"/>
                <a:gd name="T96" fmla="*/ 4 w 116"/>
                <a:gd name="T97" fmla="*/ 34 h 367"/>
                <a:gd name="T98" fmla="*/ 8 w 116"/>
                <a:gd name="T99" fmla="*/ 12 h 367"/>
                <a:gd name="T100" fmla="*/ 14 w 116"/>
                <a:gd name="T101" fmla="*/ 34 h 367"/>
                <a:gd name="T102" fmla="*/ 19 w 116"/>
                <a:gd name="T103" fmla="*/ 56 h 367"/>
                <a:gd name="T104" fmla="*/ 23 w 116"/>
                <a:gd name="T105" fmla="*/ 8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" h="367">
                  <a:moveTo>
                    <a:pt x="26" y="92"/>
                  </a:moveTo>
                  <a:lnTo>
                    <a:pt x="32" y="98"/>
                  </a:lnTo>
                  <a:lnTo>
                    <a:pt x="38" y="102"/>
                  </a:lnTo>
                  <a:lnTo>
                    <a:pt x="42" y="109"/>
                  </a:lnTo>
                  <a:lnTo>
                    <a:pt x="47" y="115"/>
                  </a:lnTo>
                  <a:lnTo>
                    <a:pt x="50" y="123"/>
                  </a:lnTo>
                  <a:lnTo>
                    <a:pt x="54" y="130"/>
                  </a:lnTo>
                  <a:lnTo>
                    <a:pt x="58" y="136"/>
                  </a:lnTo>
                  <a:lnTo>
                    <a:pt x="63" y="142"/>
                  </a:lnTo>
                  <a:lnTo>
                    <a:pt x="66" y="157"/>
                  </a:lnTo>
                  <a:lnTo>
                    <a:pt x="69" y="171"/>
                  </a:lnTo>
                  <a:lnTo>
                    <a:pt x="72" y="186"/>
                  </a:lnTo>
                  <a:lnTo>
                    <a:pt x="73" y="201"/>
                  </a:lnTo>
                  <a:lnTo>
                    <a:pt x="76" y="215"/>
                  </a:lnTo>
                  <a:lnTo>
                    <a:pt x="78" y="230"/>
                  </a:lnTo>
                  <a:lnTo>
                    <a:pt x="79" y="245"/>
                  </a:lnTo>
                  <a:lnTo>
                    <a:pt x="79" y="260"/>
                  </a:lnTo>
                  <a:lnTo>
                    <a:pt x="78" y="267"/>
                  </a:lnTo>
                  <a:lnTo>
                    <a:pt x="76" y="274"/>
                  </a:lnTo>
                  <a:lnTo>
                    <a:pt x="75" y="282"/>
                  </a:lnTo>
                  <a:lnTo>
                    <a:pt x="73" y="291"/>
                  </a:lnTo>
                  <a:lnTo>
                    <a:pt x="73" y="298"/>
                  </a:lnTo>
                  <a:lnTo>
                    <a:pt x="75" y="304"/>
                  </a:lnTo>
                  <a:lnTo>
                    <a:pt x="78" y="311"/>
                  </a:lnTo>
                  <a:lnTo>
                    <a:pt x="82" y="316"/>
                  </a:lnTo>
                  <a:lnTo>
                    <a:pt x="81" y="311"/>
                  </a:lnTo>
                  <a:lnTo>
                    <a:pt x="81" y="307"/>
                  </a:lnTo>
                  <a:lnTo>
                    <a:pt x="81" y="302"/>
                  </a:lnTo>
                  <a:lnTo>
                    <a:pt x="81" y="296"/>
                  </a:lnTo>
                  <a:lnTo>
                    <a:pt x="82" y="292"/>
                  </a:lnTo>
                  <a:lnTo>
                    <a:pt x="82" y="286"/>
                  </a:lnTo>
                  <a:lnTo>
                    <a:pt x="83" y="282"/>
                  </a:lnTo>
                  <a:lnTo>
                    <a:pt x="85" y="276"/>
                  </a:lnTo>
                  <a:lnTo>
                    <a:pt x="86" y="282"/>
                  </a:lnTo>
                  <a:lnTo>
                    <a:pt x="88" y="288"/>
                  </a:lnTo>
                  <a:lnTo>
                    <a:pt x="89" y="292"/>
                  </a:lnTo>
                  <a:lnTo>
                    <a:pt x="91" y="298"/>
                  </a:lnTo>
                  <a:lnTo>
                    <a:pt x="92" y="304"/>
                  </a:lnTo>
                  <a:lnTo>
                    <a:pt x="94" y="310"/>
                  </a:lnTo>
                  <a:lnTo>
                    <a:pt x="97" y="316"/>
                  </a:lnTo>
                  <a:lnTo>
                    <a:pt x="100" y="322"/>
                  </a:lnTo>
                  <a:lnTo>
                    <a:pt x="103" y="324"/>
                  </a:lnTo>
                  <a:lnTo>
                    <a:pt x="106" y="327"/>
                  </a:lnTo>
                  <a:lnTo>
                    <a:pt x="107" y="332"/>
                  </a:lnTo>
                  <a:lnTo>
                    <a:pt x="110" y="335"/>
                  </a:lnTo>
                  <a:lnTo>
                    <a:pt x="111" y="339"/>
                  </a:lnTo>
                  <a:lnTo>
                    <a:pt x="113" y="344"/>
                  </a:lnTo>
                  <a:lnTo>
                    <a:pt x="114" y="348"/>
                  </a:lnTo>
                  <a:lnTo>
                    <a:pt x="116" y="352"/>
                  </a:lnTo>
                  <a:lnTo>
                    <a:pt x="113" y="352"/>
                  </a:lnTo>
                  <a:lnTo>
                    <a:pt x="110" y="354"/>
                  </a:lnTo>
                  <a:lnTo>
                    <a:pt x="107" y="355"/>
                  </a:lnTo>
                  <a:lnTo>
                    <a:pt x="106" y="358"/>
                  </a:lnTo>
                  <a:lnTo>
                    <a:pt x="103" y="360"/>
                  </a:lnTo>
                  <a:lnTo>
                    <a:pt x="100" y="361"/>
                  </a:lnTo>
                  <a:lnTo>
                    <a:pt x="98" y="364"/>
                  </a:lnTo>
                  <a:lnTo>
                    <a:pt x="97" y="367"/>
                  </a:lnTo>
                  <a:lnTo>
                    <a:pt x="92" y="366"/>
                  </a:lnTo>
                  <a:lnTo>
                    <a:pt x="88" y="366"/>
                  </a:lnTo>
                  <a:lnTo>
                    <a:pt x="83" y="364"/>
                  </a:lnTo>
                  <a:lnTo>
                    <a:pt x="79" y="364"/>
                  </a:lnTo>
                  <a:lnTo>
                    <a:pt x="75" y="363"/>
                  </a:lnTo>
                  <a:lnTo>
                    <a:pt x="72" y="360"/>
                  </a:lnTo>
                  <a:lnTo>
                    <a:pt x="70" y="355"/>
                  </a:lnTo>
                  <a:lnTo>
                    <a:pt x="69" y="351"/>
                  </a:lnTo>
                  <a:lnTo>
                    <a:pt x="66" y="335"/>
                  </a:lnTo>
                  <a:lnTo>
                    <a:pt x="63" y="319"/>
                  </a:lnTo>
                  <a:lnTo>
                    <a:pt x="60" y="302"/>
                  </a:lnTo>
                  <a:lnTo>
                    <a:pt x="58" y="286"/>
                  </a:lnTo>
                  <a:lnTo>
                    <a:pt x="55" y="270"/>
                  </a:lnTo>
                  <a:lnTo>
                    <a:pt x="54" y="254"/>
                  </a:lnTo>
                  <a:lnTo>
                    <a:pt x="54" y="238"/>
                  </a:lnTo>
                  <a:lnTo>
                    <a:pt x="54" y="221"/>
                  </a:lnTo>
                  <a:lnTo>
                    <a:pt x="50" y="208"/>
                  </a:lnTo>
                  <a:lnTo>
                    <a:pt x="45" y="193"/>
                  </a:lnTo>
                  <a:lnTo>
                    <a:pt x="41" y="180"/>
                  </a:lnTo>
                  <a:lnTo>
                    <a:pt x="35" y="167"/>
                  </a:lnTo>
                  <a:lnTo>
                    <a:pt x="29" y="154"/>
                  </a:lnTo>
                  <a:lnTo>
                    <a:pt x="23" y="140"/>
                  </a:lnTo>
                  <a:lnTo>
                    <a:pt x="17" y="127"/>
                  </a:lnTo>
                  <a:lnTo>
                    <a:pt x="10" y="115"/>
                  </a:lnTo>
                  <a:lnTo>
                    <a:pt x="8" y="111"/>
                  </a:lnTo>
                  <a:lnTo>
                    <a:pt x="7" y="106"/>
                  </a:lnTo>
                  <a:lnTo>
                    <a:pt x="5" y="102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1" y="89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4" y="34"/>
                  </a:lnTo>
                  <a:lnTo>
                    <a:pt x="5" y="0"/>
                  </a:lnTo>
                  <a:lnTo>
                    <a:pt x="8" y="12"/>
                  </a:lnTo>
                  <a:lnTo>
                    <a:pt x="11" y="24"/>
                  </a:lnTo>
                  <a:lnTo>
                    <a:pt x="14" y="34"/>
                  </a:lnTo>
                  <a:lnTo>
                    <a:pt x="17" y="46"/>
                  </a:lnTo>
                  <a:lnTo>
                    <a:pt x="19" y="56"/>
                  </a:lnTo>
                  <a:lnTo>
                    <a:pt x="22" y="68"/>
                  </a:lnTo>
                  <a:lnTo>
                    <a:pt x="23" y="80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59" name="Freeform 115"/>
            <p:cNvSpPr>
              <a:spLocks/>
            </p:cNvSpPr>
            <p:nvPr/>
          </p:nvSpPr>
          <p:spPr bwMode="auto">
            <a:xfrm>
              <a:off x="3354" y="1955"/>
              <a:ext cx="17" cy="14"/>
            </a:xfrm>
            <a:custGeom>
              <a:avLst/>
              <a:gdLst>
                <a:gd name="T0" fmla="*/ 28 w 32"/>
                <a:gd name="T1" fmla="*/ 6 h 28"/>
                <a:gd name="T2" fmla="*/ 28 w 32"/>
                <a:gd name="T3" fmla="*/ 7 h 28"/>
                <a:gd name="T4" fmla="*/ 26 w 32"/>
                <a:gd name="T5" fmla="*/ 7 h 28"/>
                <a:gd name="T6" fmla="*/ 25 w 32"/>
                <a:gd name="T7" fmla="*/ 9 h 28"/>
                <a:gd name="T8" fmla="*/ 25 w 32"/>
                <a:gd name="T9" fmla="*/ 9 h 28"/>
                <a:gd name="T10" fmla="*/ 23 w 32"/>
                <a:gd name="T11" fmla="*/ 10 h 28"/>
                <a:gd name="T12" fmla="*/ 22 w 32"/>
                <a:gd name="T13" fmla="*/ 10 h 28"/>
                <a:gd name="T14" fmla="*/ 20 w 32"/>
                <a:gd name="T15" fmla="*/ 12 h 28"/>
                <a:gd name="T16" fmla="*/ 19 w 32"/>
                <a:gd name="T17" fmla="*/ 13 h 28"/>
                <a:gd name="T18" fmla="*/ 32 w 32"/>
                <a:gd name="T19" fmla="*/ 15 h 28"/>
                <a:gd name="T20" fmla="*/ 32 w 32"/>
                <a:gd name="T21" fmla="*/ 18 h 28"/>
                <a:gd name="T22" fmla="*/ 32 w 32"/>
                <a:gd name="T23" fmla="*/ 19 h 28"/>
                <a:gd name="T24" fmla="*/ 32 w 32"/>
                <a:gd name="T25" fmla="*/ 22 h 28"/>
                <a:gd name="T26" fmla="*/ 31 w 32"/>
                <a:gd name="T27" fmla="*/ 24 h 28"/>
                <a:gd name="T28" fmla="*/ 29 w 32"/>
                <a:gd name="T29" fmla="*/ 25 h 28"/>
                <a:gd name="T30" fmla="*/ 26 w 32"/>
                <a:gd name="T31" fmla="*/ 27 h 28"/>
                <a:gd name="T32" fmla="*/ 23 w 32"/>
                <a:gd name="T33" fmla="*/ 27 h 28"/>
                <a:gd name="T34" fmla="*/ 22 w 32"/>
                <a:gd name="T35" fmla="*/ 28 h 28"/>
                <a:gd name="T36" fmla="*/ 19 w 32"/>
                <a:gd name="T37" fmla="*/ 28 h 28"/>
                <a:gd name="T38" fmla="*/ 14 w 32"/>
                <a:gd name="T39" fmla="*/ 28 h 28"/>
                <a:gd name="T40" fmla="*/ 11 w 32"/>
                <a:gd name="T41" fmla="*/ 27 h 28"/>
                <a:gd name="T42" fmla="*/ 8 w 32"/>
                <a:gd name="T43" fmla="*/ 27 h 28"/>
                <a:gd name="T44" fmla="*/ 7 w 32"/>
                <a:gd name="T45" fmla="*/ 25 h 28"/>
                <a:gd name="T46" fmla="*/ 4 w 32"/>
                <a:gd name="T47" fmla="*/ 24 h 28"/>
                <a:gd name="T48" fmla="*/ 3 w 32"/>
                <a:gd name="T49" fmla="*/ 21 h 28"/>
                <a:gd name="T50" fmla="*/ 1 w 32"/>
                <a:gd name="T51" fmla="*/ 19 h 28"/>
                <a:gd name="T52" fmla="*/ 0 w 32"/>
                <a:gd name="T53" fmla="*/ 16 h 28"/>
                <a:gd name="T54" fmla="*/ 0 w 32"/>
                <a:gd name="T55" fmla="*/ 13 h 28"/>
                <a:gd name="T56" fmla="*/ 1 w 32"/>
                <a:gd name="T57" fmla="*/ 10 h 28"/>
                <a:gd name="T58" fmla="*/ 1 w 32"/>
                <a:gd name="T59" fmla="*/ 7 h 28"/>
                <a:gd name="T60" fmla="*/ 3 w 32"/>
                <a:gd name="T61" fmla="*/ 6 h 28"/>
                <a:gd name="T62" fmla="*/ 4 w 32"/>
                <a:gd name="T63" fmla="*/ 5 h 28"/>
                <a:gd name="T64" fmla="*/ 7 w 32"/>
                <a:gd name="T65" fmla="*/ 2 h 28"/>
                <a:gd name="T66" fmla="*/ 8 w 32"/>
                <a:gd name="T67" fmla="*/ 0 h 28"/>
                <a:gd name="T68" fmla="*/ 11 w 32"/>
                <a:gd name="T69" fmla="*/ 0 h 28"/>
                <a:gd name="T70" fmla="*/ 14 w 32"/>
                <a:gd name="T71" fmla="*/ 0 h 28"/>
                <a:gd name="T72" fmla="*/ 17 w 32"/>
                <a:gd name="T73" fmla="*/ 0 h 28"/>
                <a:gd name="T74" fmla="*/ 19 w 32"/>
                <a:gd name="T75" fmla="*/ 0 h 28"/>
                <a:gd name="T76" fmla="*/ 22 w 32"/>
                <a:gd name="T77" fmla="*/ 0 h 28"/>
                <a:gd name="T78" fmla="*/ 25 w 32"/>
                <a:gd name="T79" fmla="*/ 2 h 28"/>
                <a:gd name="T80" fmla="*/ 26 w 32"/>
                <a:gd name="T81" fmla="*/ 3 h 28"/>
                <a:gd name="T82" fmla="*/ 28 w 32"/>
                <a:gd name="T8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28">
                  <a:moveTo>
                    <a:pt x="28" y="6"/>
                  </a:moveTo>
                  <a:lnTo>
                    <a:pt x="28" y="7"/>
                  </a:lnTo>
                  <a:lnTo>
                    <a:pt x="26" y="7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7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0" name="Freeform 116"/>
            <p:cNvSpPr>
              <a:spLocks/>
            </p:cNvSpPr>
            <p:nvPr/>
          </p:nvSpPr>
          <p:spPr bwMode="auto">
            <a:xfrm>
              <a:off x="3442" y="1981"/>
              <a:ext cx="17" cy="15"/>
            </a:xfrm>
            <a:custGeom>
              <a:avLst/>
              <a:gdLst>
                <a:gd name="T0" fmla="*/ 19 w 34"/>
                <a:gd name="T1" fmla="*/ 3 h 29"/>
                <a:gd name="T2" fmla="*/ 21 w 34"/>
                <a:gd name="T3" fmla="*/ 4 h 29"/>
                <a:gd name="T4" fmla="*/ 19 w 34"/>
                <a:gd name="T5" fmla="*/ 6 h 29"/>
                <a:gd name="T6" fmla="*/ 19 w 34"/>
                <a:gd name="T7" fmla="*/ 9 h 29"/>
                <a:gd name="T8" fmla="*/ 18 w 34"/>
                <a:gd name="T9" fmla="*/ 10 h 29"/>
                <a:gd name="T10" fmla="*/ 18 w 34"/>
                <a:gd name="T11" fmla="*/ 10 h 29"/>
                <a:gd name="T12" fmla="*/ 16 w 34"/>
                <a:gd name="T13" fmla="*/ 11 h 29"/>
                <a:gd name="T14" fmla="*/ 15 w 34"/>
                <a:gd name="T15" fmla="*/ 13 h 29"/>
                <a:gd name="T16" fmla="*/ 13 w 34"/>
                <a:gd name="T17" fmla="*/ 14 h 29"/>
                <a:gd name="T18" fmla="*/ 13 w 34"/>
                <a:gd name="T19" fmla="*/ 16 h 29"/>
                <a:gd name="T20" fmla="*/ 15 w 34"/>
                <a:gd name="T21" fmla="*/ 16 h 29"/>
                <a:gd name="T22" fmla="*/ 15 w 34"/>
                <a:gd name="T23" fmla="*/ 16 h 29"/>
                <a:gd name="T24" fmla="*/ 16 w 34"/>
                <a:gd name="T25" fmla="*/ 16 h 29"/>
                <a:gd name="T26" fmla="*/ 16 w 34"/>
                <a:gd name="T27" fmla="*/ 17 h 29"/>
                <a:gd name="T28" fmla="*/ 18 w 34"/>
                <a:gd name="T29" fmla="*/ 17 h 29"/>
                <a:gd name="T30" fmla="*/ 19 w 34"/>
                <a:gd name="T31" fmla="*/ 17 h 29"/>
                <a:gd name="T32" fmla="*/ 19 w 34"/>
                <a:gd name="T33" fmla="*/ 17 h 29"/>
                <a:gd name="T34" fmla="*/ 21 w 34"/>
                <a:gd name="T35" fmla="*/ 16 h 29"/>
                <a:gd name="T36" fmla="*/ 21 w 34"/>
                <a:gd name="T37" fmla="*/ 14 h 29"/>
                <a:gd name="T38" fmla="*/ 22 w 34"/>
                <a:gd name="T39" fmla="*/ 13 h 29"/>
                <a:gd name="T40" fmla="*/ 25 w 34"/>
                <a:gd name="T41" fmla="*/ 13 h 29"/>
                <a:gd name="T42" fmla="*/ 26 w 34"/>
                <a:gd name="T43" fmla="*/ 11 h 29"/>
                <a:gd name="T44" fmla="*/ 28 w 34"/>
                <a:gd name="T45" fmla="*/ 13 h 29"/>
                <a:gd name="T46" fmla="*/ 29 w 34"/>
                <a:gd name="T47" fmla="*/ 13 h 29"/>
                <a:gd name="T48" fmla="*/ 31 w 34"/>
                <a:gd name="T49" fmla="*/ 14 h 29"/>
                <a:gd name="T50" fmla="*/ 31 w 34"/>
                <a:gd name="T51" fmla="*/ 16 h 29"/>
                <a:gd name="T52" fmla="*/ 32 w 34"/>
                <a:gd name="T53" fmla="*/ 19 h 29"/>
                <a:gd name="T54" fmla="*/ 32 w 34"/>
                <a:gd name="T55" fmla="*/ 20 h 29"/>
                <a:gd name="T56" fmla="*/ 34 w 34"/>
                <a:gd name="T57" fmla="*/ 22 h 29"/>
                <a:gd name="T58" fmla="*/ 34 w 34"/>
                <a:gd name="T59" fmla="*/ 25 h 29"/>
                <a:gd name="T60" fmla="*/ 32 w 34"/>
                <a:gd name="T61" fmla="*/ 26 h 29"/>
                <a:gd name="T62" fmla="*/ 32 w 34"/>
                <a:gd name="T63" fmla="*/ 28 h 29"/>
                <a:gd name="T64" fmla="*/ 31 w 34"/>
                <a:gd name="T65" fmla="*/ 29 h 29"/>
                <a:gd name="T66" fmla="*/ 25 w 34"/>
                <a:gd name="T67" fmla="*/ 29 h 29"/>
                <a:gd name="T68" fmla="*/ 21 w 34"/>
                <a:gd name="T69" fmla="*/ 29 h 29"/>
                <a:gd name="T70" fmla="*/ 18 w 34"/>
                <a:gd name="T71" fmla="*/ 29 h 29"/>
                <a:gd name="T72" fmla="*/ 13 w 34"/>
                <a:gd name="T73" fmla="*/ 28 h 29"/>
                <a:gd name="T74" fmla="*/ 9 w 34"/>
                <a:gd name="T75" fmla="*/ 26 h 29"/>
                <a:gd name="T76" fmla="*/ 6 w 34"/>
                <a:gd name="T77" fmla="*/ 25 h 29"/>
                <a:gd name="T78" fmla="*/ 3 w 34"/>
                <a:gd name="T79" fmla="*/ 22 h 29"/>
                <a:gd name="T80" fmla="*/ 1 w 34"/>
                <a:gd name="T81" fmla="*/ 19 h 29"/>
                <a:gd name="T82" fmla="*/ 0 w 34"/>
                <a:gd name="T83" fmla="*/ 16 h 29"/>
                <a:gd name="T84" fmla="*/ 0 w 34"/>
                <a:gd name="T85" fmla="*/ 13 h 29"/>
                <a:gd name="T86" fmla="*/ 0 w 34"/>
                <a:gd name="T87" fmla="*/ 11 h 29"/>
                <a:gd name="T88" fmla="*/ 0 w 34"/>
                <a:gd name="T89" fmla="*/ 10 h 29"/>
                <a:gd name="T90" fmla="*/ 1 w 34"/>
                <a:gd name="T91" fmla="*/ 7 h 29"/>
                <a:gd name="T92" fmla="*/ 3 w 34"/>
                <a:gd name="T93" fmla="*/ 6 h 29"/>
                <a:gd name="T94" fmla="*/ 4 w 34"/>
                <a:gd name="T95" fmla="*/ 3 h 29"/>
                <a:gd name="T96" fmla="*/ 4 w 34"/>
                <a:gd name="T97" fmla="*/ 1 h 29"/>
                <a:gd name="T98" fmla="*/ 7 w 34"/>
                <a:gd name="T99" fmla="*/ 1 h 29"/>
                <a:gd name="T100" fmla="*/ 9 w 34"/>
                <a:gd name="T101" fmla="*/ 0 h 29"/>
                <a:gd name="T102" fmla="*/ 10 w 34"/>
                <a:gd name="T103" fmla="*/ 0 h 29"/>
                <a:gd name="T104" fmla="*/ 12 w 34"/>
                <a:gd name="T105" fmla="*/ 0 h 29"/>
                <a:gd name="T106" fmla="*/ 15 w 34"/>
                <a:gd name="T107" fmla="*/ 0 h 29"/>
                <a:gd name="T108" fmla="*/ 16 w 34"/>
                <a:gd name="T109" fmla="*/ 1 h 29"/>
                <a:gd name="T110" fmla="*/ 18 w 34"/>
                <a:gd name="T111" fmla="*/ 1 h 29"/>
                <a:gd name="T112" fmla="*/ 19 w 34"/>
                <a:gd name="T1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" h="29">
                  <a:moveTo>
                    <a:pt x="19" y="3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25" y="29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3" y="28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1" name="Freeform 117"/>
            <p:cNvSpPr>
              <a:spLocks/>
            </p:cNvSpPr>
            <p:nvPr/>
          </p:nvSpPr>
          <p:spPr bwMode="auto">
            <a:xfrm>
              <a:off x="3377" y="1993"/>
              <a:ext cx="158" cy="184"/>
            </a:xfrm>
            <a:custGeom>
              <a:avLst/>
              <a:gdLst>
                <a:gd name="T0" fmla="*/ 304 w 316"/>
                <a:gd name="T1" fmla="*/ 142 h 369"/>
                <a:gd name="T2" fmla="*/ 307 w 316"/>
                <a:gd name="T3" fmla="*/ 170 h 369"/>
                <a:gd name="T4" fmla="*/ 313 w 316"/>
                <a:gd name="T5" fmla="*/ 199 h 369"/>
                <a:gd name="T6" fmla="*/ 316 w 316"/>
                <a:gd name="T7" fmla="*/ 229 h 369"/>
                <a:gd name="T8" fmla="*/ 299 w 316"/>
                <a:gd name="T9" fmla="*/ 243 h 369"/>
                <a:gd name="T10" fmla="*/ 285 w 316"/>
                <a:gd name="T11" fmla="*/ 245 h 369"/>
                <a:gd name="T12" fmla="*/ 257 w 316"/>
                <a:gd name="T13" fmla="*/ 246 h 369"/>
                <a:gd name="T14" fmla="*/ 229 w 316"/>
                <a:gd name="T15" fmla="*/ 252 h 369"/>
                <a:gd name="T16" fmla="*/ 202 w 316"/>
                <a:gd name="T17" fmla="*/ 260 h 369"/>
                <a:gd name="T18" fmla="*/ 179 w 316"/>
                <a:gd name="T19" fmla="*/ 265 h 369"/>
                <a:gd name="T20" fmla="*/ 158 w 316"/>
                <a:gd name="T21" fmla="*/ 273 h 369"/>
                <a:gd name="T22" fmla="*/ 128 w 316"/>
                <a:gd name="T23" fmla="*/ 288 h 369"/>
                <a:gd name="T24" fmla="*/ 92 w 316"/>
                <a:gd name="T25" fmla="*/ 316 h 369"/>
                <a:gd name="T26" fmla="*/ 64 w 316"/>
                <a:gd name="T27" fmla="*/ 349 h 369"/>
                <a:gd name="T28" fmla="*/ 47 w 316"/>
                <a:gd name="T29" fmla="*/ 355 h 369"/>
                <a:gd name="T30" fmla="*/ 36 w 316"/>
                <a:gd name="T31" fmla="*/ 327 h 369"/>
                <a:gd name="T32" fmla="*/ 24 w 316"/>
                <a:gd name="T33" fmla="*/ 299 h 369"/>
                <a:gd name="T34" fmla="*/ 9 w 316"/>
                <a:gd name="T35" fmla="*/ 273 h 369"/>
                <a:gd name="T36" fmla="*/ 5 w 316"/>
                <a:gd name="T37" fmla="*/ 242 h 369"/>
                <a:gd name="T38" fmla="*/ 11 w 316"/>
                <a:gd name="T39" fmla="*/ 207 h 369"/>
                <a:gd name="T40" fmla="*/ 15 w 316"/>
                <a:gd name="T41" fmla="*/ 168 h 369"/>
                <a:gd name="T42" fmla="*/ 17 w 316"/>
                <a:gd name="T43" fmla="*/ 130 h 369"/>
                <a:gd name="T44" fmla="*/ 19 w 316"/>
                <a:gd name="T45" fmla="*/ 109 h 369"/>
                <a:gd name="T46" fmla="*/ 15 w 316"/>
                <a:gd name="T47" fmla="*/ 103 h 369"/>
                <a:gd name="T48" fmla="*/ 14 w 316"/>
                <a:gd name="T49" fmla="*/ 97 h 369"/>
                <a:gd name="T50" fmla="*/ 14 w 316"/>
                <a:gd name="T51" fmla="*/ 92 h 369"/>
                <a:gd name="T52" fmla="*/ 14 w 316"/>
                <a:gd name="T53" fmla="*/ 86 h 369"/>
                <a:gd name="T54" fmla="*/ 11 w 316"/>
                <a:gd name="T55" fmla="*/ 72 h 369"/>
                <a:gd name="T56" fmla="*/ 6 w 316"/>
                <a:gd name="T57" fmla="*/ 58 h 369"/>
                <a:gd name="T58" fmla="*/ 3 w 316"/>
                <a:gd name="T59" fmla="*/ 44 h 369"/>
                <a:gd name="T60" fmla="*/ 0 w 316"/>
                <a:gd name="T61" fmla="*/ 31 h 369"/>
                <a:gd name="T62" fmla="*/ 17 w 316"/>
                <a:gd name="T63" fmla="*/ 40 h 369"/>
                <a:gd name="T64" fmla="*/ 31 w 316"/>
                <a:gd name="T65" fmla="*/ 47 h 369"/>
                <a:gd name="T66" fmla="*/ 49 w 316"/>
                <a:gd name="T67" fmla="*/ 55 h 369"/>
                <a:gd name="T68" fmla="*/ 67 w 316"/>
                <a:gd name="T69" fmla="*/ 56 h 369"/>
                <a:gd name="T70" fmla="*/ 74 w 316"/>
                <a:gd name="T71" fmla="*/ 92 h 369"/>
                <a:gd name="T72" fmla="*/ 78 w 316"/>
                <a:gd name="T73" fmla="*/ 127 h 369"/>
                <a:gd name="T74" fmla="*/ 86 w 316"/>
                <a:gd name="T75" fmla="*/ 162 h 369"/>
                <a:gd name="T76" fmla="*/ 100 w 316"/>
                <a:gd name="T77" fmla="*/ 195 h 369"/>
                <a:gd name="T78" fmla="*/ 115 w 316"/>
                <a:gd name="T79" fmla="*/ 198 h 369"/>
                <a:gd name="T80" fmla="*/ 131 w 316"/>
                <a:gd name="T81" fmla="*/ 198 h 369"/>
                <a:gd name="T82" fmla="*/ 148 w 316"/>
                <a:gd name="T83" fmla="*/ 195 h 369"/>
                <a:gd name="T84" fmla="*/ 162 w 316"/>
                <a:gd name="T85" fmla="*/ 192 h 369"/>
                <a:gd name="T86" fmla="*/ 192 w 316"/>
                <a:gd name="T87" fmla="*/ 184 h 369"/>
                <a:gd name="T88" fmla="*/ 223 w 316"/>
                <a:gd name="T89" fmla="*/ 177 h 369"/>
                <a:gd name="T90" fmla="*/ 252 w 316"/>
                <a:gd name="T91" fmla="*/ 170 h 369"/>
                <a:gd name="T92" fmla="*/ 282 w 316"/>
                <a:gd name="T93" fmla="*/ 159 h 369"/>
                <a:gd name="T94" fmla="*/ 286 w 316"/>
                <a:gd name="T95" fmla="*/ 140 h 369"/>
                <a:gd name="T96" fmla="*/ 283 w 316"/>
                <a:gd name="T97" fmla="*/ 120 h 369"/>
                <a:gd name="T98" fmla="*/ 277 w 316"/>
                <a:gd name="T99" fmla="*/ 100 h 369"/>
                <a:gd name="T100" fmla="*/ 274 w 316"/>
                <a:gd name="T101" fmla="*/ 80 h 369"/>
                <a:gd name="T102" fmla="*/ 271 w 316"/>
                <a:gd name="T103" fmla="*/ 61 h 369"/>
                <a:gd name="T104" fmla="*/ 267 w 316"/>
                <a:gd name="T105" fmla="*/ 42 h 369"/>
                <a:gd name="T106" fmla="*/ 263 w 316"/>
                <a:gd name="T107" fmla="*/ 22 h 369"/>
                <a:gd name="T108" fmla="*/ 255 w 316"/>
                <a:gd name="T109" fmla="*/ 3 h 369"/>
                <a:gd name="T110" fmla="*/ 264 w 316"/>
                <a:gd name="T111" fmla="*/ 15 h 369"/>
                <a:gd name="T112" fmla="*/ 279 w 316"/>
                <a:gd name="T113" fmla="*/ 46 h 369"/>
                <a:gd name="T114" fmla="*/ 292 w 316"/>
                <a:gd name="T115" fmla="*/ 77 h 369"/>
                <a:gd name="T116" fmla="*/ 301 w 316"/>
                <a:gd name="T117" fmla="*/ 10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" h="369">
                  <a:moveTo>
                    <a:pt x="302" y="127"/>
                  </a:moveTo>
                  <a:lnTo>
                    <a:pt x="304" y="142"/>
                  </a:lnTo>
                  <a:lnTo>
                    <a:pt x="305" y="156"/>
                  </a:lnTo>
                  <a:lnTo>
                    <a:pt x="307" y="170"/>
                  </a:lnTo>
                  <a:lnTo>
                    <a:pt x="310" y="184"/>
                  </a:lnTo>
                  <a:lnTo>
                    <a:pt x="313" y="199"/>
                  </a:lnTo>
                  <a:lnTo>
                    <a:pt x="314" y="214"/>
                  </a:lnTo>
                  <a:lnTo>
                    <a:pt x="316" y="229"/>
                  </a:lnTo>
                  <a:lnTo>
                    <a:pt x="316" y="245"/>
                  </a:lnTo>
                  <a:lnTo>
                    <a:pt x="299" y="243"/>
                  </a:lnTo>
                  <a:lnTo>
                    <a:pt x="296" y="245"/>
                  </a:lnTo>
                  <a:lnTo>
                    <a:pt x="285" y="245"/>
                  </a:lnTo>
                  <a:lnTo>
                    <a:pt x="271" y="245"/>
                  </a:lnTo>
                  <a:lnTo>
                    <a:pt x="257" y="246"/>
                  </a:lnTo>
                  <a:lnTo>
                    <a:pt x="243" y="249"/>
                  </a:lnTo>
                  <a:lnTo>
                    <a:pt x="229" y="252"/>
                  </a:lnTo>
                  <a:lnTo>
                    <a:pt x="215" y="255"/>
                  </a:lnTo>
                  <a:lnTo>
                    <a:pt x="202" y="260"/>
                  </a:lnTo>
                  <a:lnTo>
                    <a:pt x="189" y="264"/>
                  </a:lnTo>
                  <a:lnTo>
                    <a:pt x="179" y="265"/>
                  </a:lnTo>
                  <a:lnTo>
                    <a:pt x="168" y="268"/>
                  </a:lnTo>
                  <a:lnTo>
                    <a:pt x="158" y="273"/>
                  </a:lnTo>
                  <a:lnTo>
                    <a:pt x="148" y="277"/>
                  </a:lnTo>
                  <a:lnTo>
                    <a:pt x="128" y="288"/>
                  </a:lnTo>
                  <a:lnTo>
                    <a:pt x="109" y="301"/>
                  </a:lnTo>
                  <a:lnTo>
                    <a:pt x="92" y="316"/>
                  </a:lnTo>
                  <a:lnTo>
                    <a:pt x="77" y="332"/>
                  </a:lnTo>
                  <a:lnTo>
                    <a:pt x="64" y="349"/>
                  </a:lnTo>
                  <a:lnTo>
                    <a:pt x="52" y="369"/>
                  </a:lnTo>
                  <a:lnTo>
                    <a:pt x="47" y="355"/>
                  </a:lnTo>
                  <a:lnTo>
                    <a:pt x="42" y="341"/>
                  </a:lnTo>
                  <a:lnTo>
                    <a:pt x="36" y="327"/>
                  </a:lnTo>
                  <a:lnTo>
                    <a:pt x="30" y="314"/>
                  </a:lnTo>
                  <a:lnTo>
                    <a:pt x="24" y="299"/>
                  </a:lnTo>
                  <a:lnTo>
                    <a:pt x="17" y="286"/>
                  </a:lnTo>
                  <a:lnTo>
                    <a:pt x="9" y="273"/>
                  </a:lnTo>
                  <a:lnTo>
                    <a:pt x="0" y="260"/>
                  </a:lnTo>
                  <a:lnTo>
                    <a:pt x="5" y="242"/>
                  </a:lnTo>
                  <a:lnTo>
                    <a:pt x="9" y="224"/>
                  </a:lnTo>
                  <a:lnTo>
                    <a:pt x="11" y="207"/>
                  </a:lnTo>
                  <a:lnTo>
                    <a:pt x="14" y="187"/>
                  </a:lnTo>
                  <a:lnTo>
                    <a:pt x="15" y="168"/>
                  </a:lnTo>
                  <a:lnTo>
                    <a:pt x="15" y="149"/>
                  </a:lnTo>
                  <a:lnTo>
                    <a:pt x="17" y="130"/>
                  </a:lnTo>
                  <a:lnTo>
                    <a:pt x="15" y="111"/>
                  </a:lnTo>
                  <a:lnTo>
                    <a:pt x="19" y="109"/>
                  </a:lnTo>
                  <a:lnTo>
                    <a:pt x="17" y="106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2" y="78"/>
                  </a:lnTo>
                  <a:lnTo>
                    <a:pt x="11" y="72"/>
                  </a:lnTo>
                  <a:lnTo>
                    <a:pt x="9" y="65"/>
                  </a:lnTo>
                  <a:lnTo>
                    <a:pt x="6" y="58"/>
                  </a:lnTo>
                  <a:lnTo>
                    <a:pt x="5" y="52"/>
                  </a:lnTo>
                  <a:lnTo>
                    <a:pt x="3" y="44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8" y="36"/>
                  </a:lnTo>
                  <a:lnTo>
                    <a:pt x="17" y="40"/>
                  </a:lnTo>
                  <a:lnTo>
                    <a:pt x="24" y="44"/>
                  </a:lnTo>
                  <a:lnTo>
                    <a:pt x="31" y="47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6"/>
                  </a:lnTo>
                  <a:lnTo>
                    <a:pt x="67" y="56"/>
                  </a:lnTo>
                  <a:lnTo>
                    <a:pt x="71" y="74"/>
                  </a:lnTo>
                  <a:lnTo>
                    <a:pt x="74" y="92"/>
                  </a:lnTo>
                  <a:lnTo>
                    <a:pt x="75" y="109"/>
                  </a:lnTo>
                  <a:lnTo>
                    <a:pt x="78" y="127"/>
                  </a:lnTo>
                  <a:lnTo>
                    <a:pt x="81" y="145"/>
                  </a:lnTo>
                  <a:lnTo>
                    <a:pt x="86" y="162"/>
                  </a:lnTo>
                  <a:lnTo>
                    <a:pt x="92" y="179"/>
                  </a:lnTo>
                  <a:lnTo>
                    <a:pt x="100" y="195"/>
                  </a:lnTo>
                  <a:lnTo>
                    <a:pt x="108" y="196"/>
                  </a:lnTo>
                  <a:lnTo>
                    <a:pt x="115" y="198"/>
                  </a:lnTo>
                  <a:lnTo>
                    <a:pt x="123" y="198"/>
                  </a:lnTo>
                  <a:lnTo>
                    <a:pt x="131" y="198"/>
                  </a:lnTo>
                  <a:lnTo>
                    <a:pt x="139" y="196"/>
                  </a:lnTo>
                  <a:lnTo>
                    <a:pt x="148" y="195"/>
                  </a:lnTo>
                  <a:lnTo>
                    <a:pt x="155" y="193"/>
                  </a:lnTo>
                  <a:lnTo>
                    <a:pt x="162" y="192"/>
                  </a:lnTo>
                  <a:lnTo>
                    <a:pt x="177" y="187"/>
                  </a:lnTo>
                  <a:lnTo>
                    <a:pt x="192" y="184"/>
                  </a:lnTo>
                  <a:lnTo>
                    <a:pt x="208" y="181"/>
                  </a:lnTo>
                  <a:lnTo>
                    <a:pt x="223" y="177"/>
                  </a:lnTo>
                  <a:lnTo>
                    <a:pt x="238" y="174"/>
                  </a:lnTo>
                  <a:lnTo>
                    <a:pt x="252" y="170"/>
                  </a:lnTo>
                  <a:lnTo>
                    <a:pt x="267" y="165"/>
                  </a:lnTo>
                  <a:lnTo>
                    <a:pt x="282" y="159"/>
                  </a:lnTo>
                  <a:lnTo>
                    <a:pt x="285" y="149"/>
                  </a:lnTo>
                  <a:lnTo>
                    <a:pt x="286" y="140"/>
                  </a:lnTo>
                  <a:lnTo>
                    <a:pt x="285" y="130"/>
                  </a:lnTo>
                  <a:lnTo>
                    <a:pt x="283" y="120"/>
                  </a:lnTo>
                  <a:lnTo>
                    <a:pt x="280" y="111"/>
                  </a:lnTo>
                  <a:lnTo>
                    <a:pt x="277" y="100"/>
                  </a:lnTo>
                  <a:lnTo>
                    <a:pt x="274" y="90"/>
                  </a:lnTo>
                  <a:lnTo>
                    <a:pt x="274" y="80"/>
                  </a:lnTo>
                  <a:lnTo>
                    <a:pt x="273" y="70"/>
                  </a:lnTo>
                  <a:lnTo>
                    <a:pt x="271" y="61"/>
                  </a:lnTo>
                  <a:lnTo>
                    <a:pt x="270" y="50"/>
                  </a:lnTo>
                  <a:lnTo>
                    <a:pt x="267" y="42"/>
                  </a:lnTo>
                  <a:lnTo>
                    <a:pt x="266" y="31"/>
                  </a:lnTo>
                  <a:lnTo>
                    <a:pt x="263" y="22"/>
                  </a:lnTo>
                  <a:lnTo>
                    <a:pt x="260" y="14"/>
                  </a:lnTo>
                  <a:lnTo>
                    <a:pt x="255" y="3"/>
                  </a:lnTo>
                  <a:lnTo>
                    <a:pt x="257" y="0"/>
                  </a:lnTo>
                  <a:lnTo>
                    <a:pt x="264" y="15"/>
                  </a:lnTo>
                  <a:lnTo>
                    <a:pt x="271" y="31"/>
                  </a:lnTo>
                  <a:lnTo>
                    <a:pt x="279" y="46"/>
                  </a:lnTo>
                  <a:lnTo>
                    <a:pt x="285" y="61"/>
                  </a:lnTo>
                  <a:lnTo>
                    <a:pt x="292" y="77"/>
                  </a:lnTo>
                  <a:lnTo>
                    <a:pt x="296" y="93"/>
                  </a:lnTo>
                  <a:lnTo>
                    <a:pt x="301" y="109"/>
                  </a:lnTo>
                  <a:lnTo>
                    <a:pt x="302" y="12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2" name="Freeform 118"/>
            <p:cNvSpPr>
              <a:spLocks/>
            </p:cNvSpPr>
            <p:nvPr/>
          </p:nvSpPr>
          <p:spPr bwMode="auto">
            <a:xfrm>
              <a:off x="3455" y="1996"/>
              <a:ext cx="57" cy="83"/>
            </a:xfrm>
            <a:custGeom>
              <a:avLst/>
              <a:gdLst>
                <a:gd name="T0" fmla="*/ 106 w 115"/>
                <a:gd name="T1" fmla="*/ 89 h 167"/>
                <a:gd name="T2" fmla="*/ 106 w 115"/>
                <a:gd name="T3" fmla="*/ 96 h 167"/>
                <a:gd name="T4" fmla="*/ 109 w 115"/>
                <a:gd name="T5" fmla="*/ 105 h 167"/>
                <a:gd name="T6" fmla="*/ 111 w 115"/>
                <a:gd name="T7" fmla="*/ 115 h 167"/>
                <a:gd name="T8" fmla="*/ 113 w 115"/>
                <a:gd name="T9" fmla="*/ 124 h 167"/>
                <a:gd name="T10" fmla="*/ 113 w 115"/>
                <a:gd name="T11" fmla="*/ 128 h 167"/>
                <a:gd name="T12" fmla="*/ 115 w 115"/>
                <a:gd name="T13" fmla="*/ 133 h 167"/>
                <a:gd name="T14" fmla="*/ 113 w 115"/>
                <a:gd name="T15" fmla="*/ 137 h 167"/>
                <a:gd name="T16" fmla="*/ 112 w 115"/>
                <a:gd name="T17" fmla="*/ 140 h 167"/>
                <a:gd name="T18" fmla="*/ 109 w 115"/>
                <a:gd name="T19" fmla="*/ 143 h 167"/>
                <a:gd name="T20" fmla="*/ 106 w 115"/>
                <a:gd name="T21" fmla="*/ 146 h 167"/>
                <a:gd name="T22" fmla="*/ 100 w 115"/>
                <a:gd name="T23" fmla="*/ 147 h 167"/>
                <a:gd name="T24" fmla="*/ 94 w 115"/>
                <a:gd name="T25" fmla="*/ 149 h 167"/>
                <a:gd name="T26" fmla="*/ 87 w 115"/>
                <a:gd name="T27" fmla="*/ 152 h 167"/>
                <a:gd name="T28" fmla="*/ 78 w 115"/>
                <a:gd name="T29" fmla="*/ 153 h 167"/>
                <a:gd name="T30" fmla="*/ 71 w 115"/>
                <a:gd name="T31" fmla="*/ 156 h 167"/>
                <a:gd name="T32" fmla="*/ 63 w 115"/>
                <a:gd name="T33" fmla="*/ 158 h 167"/>
                <a:gd name="T34" fmla="*/ 56 w 115"/>
                <a:gd name="T35" fmla="*/ 161 h 167"/>
                <a:gd name="T36" fmla="*/ 49 w 115"/>
                <a:gd name="T37" fmla="*/ 162 h 167"/>
                <a:gd name="T38" fmla="*/ 40 w 115"/>
                <a:gd name="T39" fmla="*/ 164 h 167"/>
                <a:gd name="T40" fmla="*/ 32 w 115"/>
                <a:gd name="T41" fmla="*/ 167 h 167"/>
                <a:gd name="T42" fmla="*/ 28 w 115"/>
                <a:gd name="T43" fmla="*/ 162 h 167"/>
                <a:gd name="T44" fmla="*/ 25 w 115"/>
                <a:gd name="T45" fmla="*/ 146 h 167"/>
                <a:gd name="T46" fmla="*/ 21 w 115"/>
                <a:gd name="T47" fmla="*/ 130 h 167"/>
                <a:gd name="T48" fmla="*/ 15 w 115"/>
                <a:gd name="T49" fmla="*/ 114 h 167"/>
                <a:gd name="T50" fmla="*/ 10 w 115"/>
                <a:gd name="T51" fmla="*/ 97 h 167"/>
                <a:gd name="T52" fmla="*/ 6 w 115"/>
                <a:gd name="T53" fmla="*/ 81 h 167"/>
                <a:gd name="T54" fmla="*/ 3 w 115"/>
                <a:gd name="T55" fmla="*/ 65 h 167"/>
                <a:gd name="T56" fmla="*/ 1 w 115"/>
                <a:gd name="T57" fmla="*/ 47 h 167"/>
                <a:gd name="T58" fmla="*/ 0 w 115"/>
                <a:gd name="T59" fmla="*/ 30 h 167"/>
                <a:gd name="T60" fmla="*/ 10 w 115"/>
                <a:gd name="T61" fmla="*/ 25 h 167"/>
                <a:gd name="T62" fmla="*/ 19 w 115"/>
                <a:gd name="T63" fmla="*/ 22 h 167"/>
                <a:gd name="T64" fmla="*/ 28 w 115"/>
                <a:gd name="T65" fmla="*/ 19 h 167"/>
                <a:gd name="T66" fmla="*/ 38 w 115"/>
                <a:gd name="T67" fmla="*/ 16 h 167"/>
                <a:gd name="T68" fmla="*/ 47 w 115"/>
                <a:gd name="T69" fmla="*/ 13 h 167"/>
                <a:gd name="T70" fmla="*/ 57 w 115"/>
                <a:gd name="T71" fmla="*/ 10 h 167"/>
                <a:gd name="T72" fmla="*/ 68 w 115"/>
                <a:gd name="T73" fmla="*/ 9 h 167"/>
                <a:gd name="T74" fmla="*/ 77 w 115"/>
                <a:gd name="T75" fmla="*/ 6 h 167"/>
                <a:gd name="T76" fmla="*/ 83 w 115"/>
                <a:gd name="T77" fmla="*/ 0 h 167"/>
                <a:gd name="T78" fmla="*/ 87 w 115"/>
                <a:gd name="T79" fmla="*/ 9 h 167"/>
                <a:gd name="T80" fmla="*/ 91 w 115"/>
                <a:gd name="T81" fmla="*/ 19 h 167"/>
                <a:gd name="T82" fmla="*/ 96 w 115"/>
                <a:gd name="T83" fmla="*/ 30 h 167"/>
                <a:gd name="T84" fmla="*/ 97 w 115"/>
                <a:gd name="T85" fmla="*/ 41 h 167"/>
                <a:gd name="T86" fmla="*/ 100 w 115"/>
                <a:gd name="T87" fmla="*/ 53 h 167"/>
                <a:gd name="T88" fmla="*/ 102 w 115"/>
                <a:gd name="T89" fmla="*/ 65 h 167"/>
                <a:gd name="T90" fmla="*/ 105 w 115"/>
                <a:gd name="T91" fmla="*/ 77 h 167"/>
                <a:gd name="T92" fmla="*/ 106 w 115"/>
                <a:gd name="T93" fmla="*/ 8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5" h="167">
                  <a:moveTo>
                    <a:pt x="106" y="89"/>
                  </a:moveTo>
                  <a:lnTo>
                    <a:pt x="106" y="96"/>
                  </a:lnTo>
                  <a:lnTo>
                    <a:pt x="109" y="105"/>
                  </a:lnTo>
                  <a:lnTo>
                    <a:pt x="111" y="115"/>
                  </a:lnTo>
                  <a:lnTo>
                    <a:pt x="113" y="124"/>
                  </a:lnTo>
                  <a:lnTo>
                    <a:pt x="113" y="128"/>
                  </a:lnTo>
                  <a:lnTo>
                    <a:pt x="115" y="133"/>
                  </a:lnTo>
                  <a:lnTo>
                    <a:pt x="113" y="137"/>
                  </a:lnTo>
                  <a:lnTo>
                    <a:pt x="112" y="140"/>
                  </a:lnTo>
                  <a:lnTo>
                    <a:pt x="109" y="143"/>
                  </a:lnTo>
                  <a:lnTo>
                    <a:pt x="106" y="146"/>
                  </a:lnTo>
                  <a:lnTo>
                    <a:pt x="100" y="147"/>
                  </a:lnTo>
                  <a:lnTo>
                    <a:pt x="94" y="149"/>
                  </a:lnTo>
                  <a:lnTo>
                    <a:pt x="87" y="152"/>
                  </a:lnTo>
                  <a:lnTo>
                    <a:pt x="78" y="153"/>
                  </a:lnTo>
                  <a:lnTo>
                    <a:pt x="71" y="156"/>
                  </a:lnTo>
                  <a:lnTo>
                    <a:pt x="63" y="158"/>
                  </a:lnTo>
                  <a:lnTo>
                    <a:pt x="56" y="161"/>
                  </a:lnTo>
                  <a:lnTo>
                    <a:pt x="49" y="162"/>
                  </a:lnTo>
                  <a:lnTo>
                    <a:pt x="40" y="164"/>
                  </a:lnTo>
                  <a:lnTo>
                    <a:pt x="32" y="167"/>
                  </a:lnTo>
                  <a:lnTo>
                    <a:pt x="28" y="162"/>
                  </a:lnTo>
                  <a:lnTo>
                    <a:pt x="25" y="146"/>
                  </a:lnTo>
                  <a:lnTo>
                    <a:pt x="21" y="130"/>
                  </a:lnTo>
                  <a:lnTo>
                    <a:pt x="15" y="114"/>
                  </a:lnTo>
                  <a:lnTo>
                    <a:pt x="10" y="97"/>
                  </a:lnTo>
                  <a:lnTo>
                    <a:pt x="6" y="81"/>
                  </a:lnTo>
                  <a:lnTo>
                    <a:pt x="3" y="65"/>
                  </a:lnTo>
                  <a:lnTo>
                    <a:pt x="1" y="47"/>
                  </a:lnTo>
                  <a:lnTo>
                    <a:pt x="0" y="30"/>
                  </a:lnTo>
                  <a:lnTo>
                    <a:pt x="10" y="25"/>
                  </a:lnTo>
                  <a:lnTo>
                    <a:pt x="19" y="22"/>
                  </a:lnTo>
                  <a:lnTo>
                    <a:pt x="28" y="19"/>
                  </a:lnTo>
                  <a:lnTo>
                    <a:pt x="38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8" y="9"/>
                  </a:lnTo>
                  <a:lnTo>
                    <a:pt x="77" y="6"/>
                  </a:lnTo>
                  <a:lnTo>
                    <a:pt x="83" y="0"/>
                  </a:lnTo>
                  <a:lnTo>
                    <a:pt x="87" y="9"/>
                  </a:lnTo>
                  <a:lnTo>
                    <a:pt x="91" y="19"/>
                  </a:lnTo>
                  <a:lnTo>
                    <a:pt x="96" y="30"/>
                  </a:lnTo>
                  <a:lnTo>
                    <a:pt x="97" y="41"/>
                  </a:lnTo>
                  <a:lnTo>
                    <a:pt x="100" y="53"/>
                  </a:lnTo>
                  <a:lnTo>
                    <a:pt x="102" y="65"/>
                  </a:lnTo>
                  <a:lnTo>
                    <a:pt x="105" y="77"/>
                  </a:lnTo>
                  <a:lnTo>
                    <a:pt x="106" y="8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3" name="Freeform 119"/>
            <p:cNvSpPr>
              <a:spLocks/>
            </p:cNvSpPr>
            <p:nvPr/>
          </p:nvSpPr>
          <p:spPr bwMode="auto">
            <a:xfrm>
              <a:off x="3418" y="2013"/>
              <a:ext cx="45" cy="72"/>
            </a:xfrm>
            <a:custGeom>
              <a:avLst/>
              <a:gdLst>
                <a:gd name="T0" fmla="*/ 60 w 88"/>
                <a:gd name="T1" fmla="*/ 18 h 144"/>
                <a:gd name="T2" fmla="*/ 62 w 88"/>
                <a:gd name="T3" fmla="*/ 32 h 144"/>
                <a:gd name="T4" fmla="*/ 65 w 88"/>
                <a:gd name="T5" fmla="*/ 47 h 144"/>
                <a:gd name="T6" fmla="*/ 69 w 88"/>
                <a:gd name="T7" fmla="*/ 62 h 144"/>
                <a:gd name="T8" fmla="*/ 73 w 88"/>
                <a:gd name="T9" fmla="*/ 75 h 144"/>
                <a:gd name="T10" fmla="*/ 78 w 88"/>
                <a:gd name="T11" fmla="*/ 90 h 144"/>
                <a:gd name="T12" fmla="*/ 82 w 88"/>
                <a:gd name="T13" fmla="*/ 105 h 144"/>
                <a:gd name="T14" fmla="*/ 87 w 88"/>
                <a:gd name="T15" fmla="*/ 121 h 144"/>
                <a:gd name="T16" fmla="*/ 88 w 88"/>
                <a:gd name="T17" fmla="*/ 136 h 144"/>
                <a:gd name="T18" fmla="*/ 82 w 88"/>
                <a:gd name="T19" fmla="*/ 139 h 144"/>
                <a:gd name="T20" fmla="*/ 75 w 88"/>
                <a:gd name="T21" fmla="*/ 140 h 144"/>
                <a:gd name="T22" fmla="*/ 69 w 88"/>
                <a:gd name="T23" fmla="*/ 141 h 144"/>
                <a:gd name="T24" fmla="*/ 62 w 88"/>
                <a:gd name="T25" fmla="*/ 141 h 144"/>
                <a:gd name="T26" fmla="*/ 54 w 88"/>
                <a:gd name="T27" fmla="*/ 141 h 144"/>
                <a:gd name="T28" fmla="*/ 47 w 88"/>
                <a:gd name="T29" fmla="*/ 143 h 144"/>
                <a:gd name="T30" fmla="*/ 40 w 88"/>
                <a:gd name="T31" fmla="*/ 143 h 144"/>
                <a:gd name="T32" fmla="*/ 34 w 88"/>
                <a:gd name="T33" fmla="*/ 144 h 144"/>
                <a:gd name="T34" fmla="*/ 28 w 88"/>
                <a:gd name="T35" fmla="*/ 139 h 144"/>
                <a:gd name="T36" fmla="*/ 22 w 88"/>
                <a:gd name="T37" fmla="*/ 133 h 144"/>
                <a:gd name="T38" fmla="*/ 19 w 88"/>
                <a:gd name="T39" fmla="*/ 125 h 144"/>
                <a:gd name="T40" fmla="*/ 15 w 88"/>
                <a:gd name="T41" fmla="*/ 118 h 144"/>
                <a:gd name="T42" fmla="*/ 10 w 88"/>
                <a:gd name="T43" fmla="*/ 103 h 144"/>
                <a:gd name="T44" fmla="*/ 7 w 88"/>
                <a:gd name="T45" fmla="*/ 88 h 144"/>
                <a:gd name="T46" fmla="*/ 4 w 88"/>
                <a:gd name="T47" fmla="*/ 72 h 144"/>
                <a:gd name="T48" fmla="*/ 3 w 88"/>
                <a:gd name="T49" fmla="*/ 56 h 144"/>
                <a:gd name="T50" fmla="*/ 3 w 88"/>
                <a:gd name="T51" fmla="*/ 40 h 144"/>
                <a:gd name="T52" fmla="*/ 0 w 88"/>
                <a:gd name="T53" fmla="*/ 24 h 144"/>
                <a:gd name="T54" fmla="*/ 3 w 88"/>
                <a:gd name="T55" fmla="*/ 16 h 144"/>
                <a:gd name="T56" fmla="*/ 9 w 88"/>
                <a:gd name="T57" fmla="*/ 15 h 144"/>
                <a:gd name="T58" fmla="*/ 16 w 88"/>
                <a:gd name="T59" fmla="*/ 12 h 144"/>
                <a:gd name="T60" fmla="*/ 22 w 88"/>
                <a:gd name="T61" fmla="*/ 9 h 144"/>
                <a:gd name="T62" fmla="*/ 28 w 88"/>
                <a:gd name="T63" fmla="*/ 7 h 144"/>
                <a:gd name="T64" fmla="*/ 34 w 88"/>
                <a:gd name="T65" fmla="*/ 4 h 144"/>
                <a:gd name="T66" fmla="*/ 41 w 88"/>
                <a:gd name="T67" fmla="*/ 3 h 144"/>
                <a:gd name="T68" fmla="*/ 47 w 88"/>
                <a:gd name="T69" fmla="*/ 2 h 144"/>
                <a:gd name="T70" fmla="*/ 54 w 88"/>
                <a:gd name="T71" fmla="*/ 0 h 144"/>
                <a:gd name="T72" fmla="*/ 60 w 88"/>
                <a:gd name="T73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144">
                  <a:moveTo>
                    <a:pt x="60" y="18"/>
                  </a:moveTo>
                  <a:lnTo>
                    <a:pt x="62" y="32"/>
                  </a:lnTo>
                  <a:lnTo>
                    <a:pt x="65" y="47"/>
                  </a:lnTo>
                  <a:lnTo>
                    <a:pt x="69" y="62"/>
                  </a:lnTo>
                  <a:lnTo>
                    <a:pt x="73" y="75"/>
                  </a:lnTo>
                  <a:lnTo>
                    <a:pt x="78" y="90"/>
                  </a:lnTo>
                  <a:lnTo>
                    <a:pt x="82" y="105"/>
                  </a:lnTo>
                  <a:lnTo>
                    <a:pt x="87" y="121"/>
                  </a:lnTo>
                  <a:lnTo>
                    <a:pt x="88" y="136"/>
                  </a:lnTo>
                  <a:lnTo>
                    <a:pt x="82" y="139"/>
                  </a:lnTo>
                  <a:lnTo>
                    <a:pt x="75" y="140"/>
                  </a:lnTo>
                  <a:lnTo>
                    <a:pt x="69" y="141"/>
                  </a:lnTo>
                  <a:lnTo>
                    <a:pt x="62" y="141"/>
                  </a:lnTo>
                  <a:lnTo>
                    <a:pt x="54" y="141"/>
                  </a:lnTo>
                  <a:lnTo>
                    <a:pt x="47" y="143"/>
                  </a:lnTo>
                  <a:lnTo>
                    <a:pt x="40" y="143"/>
                  </a:lnTo>
                  <a:lnTo>
                    <a:pt x="34" y="144"/>
                  </a:lnTo>
                  <a:lnTo>
                    <a:pt x="28" y="139"/>
                  </a:lnTo>
                  <a:lnTo>
                    <a:pt x="22" y="133"/>
                  </a:lnTo>
                  <a:lnTo>
                    <a:pt x="19" y="125"/>
                  </a:lnTo>
                  <a:lnTo>
                    <a:pt x="15" y="118"/>
                  </a:lnTo>
                  <a:lnTo>
                    <a:pt x="10" y="103"/>
                  </a:lnTo>
                  <a:lnTo>
                    <a:pt x="7" y="88"/>
                  </a:lnTo>
                  <a:lnTo>
                    <a:pt x="4" y="72"/>
                  </a:lnTo>
                  <a:lnTo>
                    <a:pt x="3" y="56"/>
                  </a:lnTo>
                  <a:lnTo>
                    <a:pt x="3" y="40"/>
                  </a:lnTo>
                  <a:lnTo>
                    <a:pt x="0" y="24"/>
                  </a:lnTo>
                  <a:lnTo>
                    <a:pt x="3" y="16"/>
                  </a:lnTo>
                  <a:lnTo>
                    <a:pt x="9" y="15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3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6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4" name="Freeform 120"/>
            <p:cNvSpPr>
              <a:spLocks/>
            </p:cNvSpPr>
            <p:nvPr/>
          </p:nvSpPr>
          <p:spPr bwMode="auto">
            <a:xfrm>
              <a:off x="3012" y="2021"/>
              <a:ext cx="12" cy="209"/>
            </a:xfrm>
            <a:custGeom>
              <a:avLst/>
              <a:gdLst>
                <a:gd name="T0" fmla="*/ 19 w 25"/>
                <a:gd name="T1" fmla="*/ 346 h 419"/>
                <a:gd name="T2" fmla="*/ 25 w 25"/>
                <a:gd name="T3" fmla="*/ 414 h 419"/>
                <a:gd name="T4" fmla="*/ 25 w 25"/>
                <a:gd name="T5" fmla="*/ 417 h 419"/>
                <a:gd name="T6" fmla="*/ 23 w 25"/>
                <a:gd name="T7" fmla="*/ 417 h 419"/>
                <a:gd name="T8" fmla="*/ 20 w 25"/>
                <a:gd name="T9" fmla="*/ 419 h 419"/>
                <a:gd name="T10" fmla="*/ 19 w 25"/>
                <a:gd name="T11" fmla="*/ 419 h 419"/>
                <a:gd name="T12" fmla="*/ 16 w 25"/>
                <a:gd name="T13" fmla="*/ 419 h 419"/>
                <a:gd name="T14" fmla="*/ 14 w 25"/>
                <a:gd name="T15" fmla="*/ 419 h 419"/>
                <a:gd name="T16" fmla="*/ 11 w 25"/>
                <a:gd name="T17" fmla="*/ 419 h 419"/>
                <a:gd name="T18" fmla="*/ 10 w 25"/>
                <a:gd name="T19" fmla="*/ 417 h 419"/>
                <a:gd name="T20" fmla="*/ 8 w 25"/>
                <a:gd name="T21" fmla="*/ 402 h 419"/>
                <a:gd name="T22" fmla="*/ 8 w 25"/>
                <a:gd name="T23" fmla="*/ 386 h 419"/>
                <a:gd name="T24" fmla="*/ 7 w 25"/>
                <a:gd name="T25" fmla="*/ 371 h 419"/>
                <a:gd name="T26" fmla="*/ 7 w 25"/>
                <a:gd name="T27" fmla="*/ 357 h 419"/>
                <a:gd name="T28" fmla="*/ 7 w 25"/>
                <a:gd name="T29" fmla="*/ 341 h 419"/>
                <a:gd name="T30" fmla="*/ 5 w 25"/>
                <a:gd name="T31" fmla="*/ 326 h 419"/>
                <a:gd name="T32" fmla="*/ 5 w 25"/>
                <a:gd name="T33" fmla="*/ 310 h 419"/>
                <a:gd name="T34" fmla="*/ 5 w 25"/>
                <a:gd name="T35" fmla="*/ 295 h 419"/>
                <a:gd name="T36" fmla="*/ 4 w 25"/>
                <a:gd name="T37" fmla="*/ 262 h 419"/>
                <a:gd name="T38" fmla="*/ 2 w 25"/>
                <a:gd name="T39" fmla="*/ 229 h 419"/>
                <a:gd name="T40" fmla="*/ 1 w 25"/>
                <a:gd name="T41" fmla="*/ 195 h 419"/>
                <a:gd name="T42" fmla="*/ 0 w 25"/>
                <a:gd name="T43" fmla="*/ 159 h 419"/>
                <a:gd name="T44" fmla="*/ 0 w 25"/>
                <a:gd name="T45" fmla="*/ 125 h 419"/>
                <a:gd name="T46" fmla="*/ 0 w 25"/>
                <a:gd name="T47" fmla="*/ 92 h 419"/>
                <a:gd name="T48" fmla="*/ 1 w 25"/>
                <a:gd name="T49" fmla="*/ 58 h 419"/>
                <a:gd name="T50" fmla="*/ 5 w 25"/>
                <a:gd name="T51" fmla="*/ 25 h 419"/>
                <a:gd name="T52" fmla="*/ 7 w 25"/>
                <a:gd name="T53" fmla="*/ 22 h 419"/>
                <a:gd name="T54" fmla="*/ 7 w 25"/>
                <a:gd name="T55" fmla="*/ 18 h 419"/>
                <a:gd name="T56" fmla="*/ 8 w 25"/>
                <a:gd name="T57" fmla="*/ 15 h 419"/>
                <a:gd name="T58" fmla="*/ 8 w 25"/>
                <a:gd name="T59" fmla="*/ 12 h 419"/>
                <a:gd name="T60" fmla="*/ 10 w 25"/>
                <a:gd name="T61" fmla="*/ 9 h 419"/>
                <a:gd name="T62" fmla="*/ 11 w 25"/>
                <a:gd name="T63" fmla="*/ 6 h 419"/>
                <a:gd name="T64" fmla="*/ 13 w 25"/>
                <a:gd name="T65" fmla="*/ 3 h 419"/>
                <a:gd name="T66" fmla="*/ 14 w 25"/>
                <a:gd name="T67" fmla="*/ 0 h 419"/>
                <a:gd name="T68" fmla="*/ 17 w 25"/>
                <a:gd name="T69" fmla="*/ 89 h 419"/>
                <a:gd name="T70" fmla="*/ 19 w 25"/>
                <a:gd name="T71" fmla="*/ 34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419">
                  <a:moveTo>
                    <a:pt x="19" y="346"/>
                  </a:moveTo>
                  <a:lnTo>
                    <a:pt x="25" y="414"/>
                  </a:lnTo>
                  <a:lnTo>
                    <a:pt x="25" y="417"/>
                  </a:lnTo>
                  <a:lnTo>
                    <a:pt x="23" y="417"/>
                  </a:lnTo>
                  <a:lnTo>
                    <a:pt x="20" y="419"/>
                  </a:lnTo>
                  <a:lnTo>
                    <a:pt x="19" y="419"/>
                  </a:lnTo>
                  <a:lnTo>
                    <a:pt x="16" y="419"/>
                  </a:lnTo>
                  <a:lnTo>
                    <a:pt x="14" y="419"/>
                  </a:lnTo>
                  <a:lnTo>
                    <a:pt x="11" y="419"/>
                  </a:lnTo>
                  <a:lnTo>
                    <a:pt x="10" y="417"/>
                  </a:lnTo>
                  <a:lnTo>
                    <a:pt x="8" y="402"/>
                  </a:lnTo>
                  <a:lnTo>
                    <a:pt x="8" y="386"/>
                  </a:lnTo>
                  <a:lnTo>
                    <a:pt x="7" y="371"/>
                  </a:lnTo>
                  <a:lnTo>
                    <a:pt x="7" y="357"/>
                  </a:lnTo>
                  <a:lnTo>
                    <a:pt x="7" y="341"/>
                  </a:lnTo>
                  <a:lnTo>
                    <a:pt x="5" y="326"/>
                  </a:lnTo>
                  <a:lnTo>
                    <a:pt x="5" y="310"/>
                  </a:lnTo>
                  <a:lnTo>
                    <a:pt x="5" y="295"/>
                  </a:lnTo>
                  <a:lnTo>
                    <a:pt x="4" y="262"/>
                  </a:lnTo>
                  <a:lnTo>
                    <a:pt x="2" y="229"/>
                  </a:lnTo>
                  <a:lnTo>
                    <a:pt x="1" y="195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1" y="58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17" y="89"/>
                  </a:lnTo>
                  <a:lnTo>
                    <a:pt x="19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5" name="Freeform 121"/>
            <p:cNvSpPr>
              <a:spLocks/>
            </p:cNvSpPr>
            <p:nvPr/>
          </p:nvSpPr>
          <p:spPr bwMode="auto">
            <a:xfrm>
              <a:off x="3602" y="2104"/>
              <a:ext cx="52" cy="42"/>
            </a:xfrm>
            <a:custGeom>
              <a:avLst/>
              <a:gdLst>
                <a:gd name="T0" fmla="*/ 22 w 104"/>
                <a:gd name="T1" fmla="*/ 0 h 84"/>
                <a:gd name="T2" fmla="*/ 29 w 104"/>
                <a:gd name="T3" fmla="*/ 3 h 84"/>
                <a:gd name="T4" fmla="*/ 38 w 104"/>
                <a:gd name="T5" fmla="*/ 6 h 84"/>
                <a:gd name="T6" fmla="*/ 47 w 104"/>
                <a:gd name="T7" fmla="*/ 9 h 84"/>
                <a:gd name="T8" fmla="*/ 57 w 104"/>
                <a:gd name="T9" fmla="*/ 13 h 84"/>
                <a:gd name="T10" fmla="*/ 66 w 104"/>
                <a:gd name="T11" fmla="*/ 16 h 84"/>
                <a:gd name="T12" fmla="*/ 75 w 104"/>
                <a:gd name="T13" fmla="*/ 20 h 84"/>
                <a:gd name="T14" fmla="*/ 82 w 104"/>
                <a:gd name="T15" fmla="*/ 25 h 84"/>
                <a:gd name="T16" fmla="*/ 91 w 104"/>
                <a:gd name="T17" fmla="*/ 29 h 84"/>
                <a:gd name="T18" fmla="*/ 92 w 104"/>
                <a:gd name="T19" fmla="*/ 35 h 84"/>
                <a:gd name="T20" fmla="*/ 94 w 104"/>
                <a:gd name="T21" fmla="*/ 41 h 84"/>
                <a:gd name="T22" fmla="*/ 98 w 104"/>
                <a:gd name="T23" fmla="*/ 45 h 84"/>
                <a:gd name="T24" fmla="*/ 101 w 104"/>
                <a:gd name="T25" fmla="*/ 51 h 84"/>
                <a:gd name="T26" fmla="*/ 103 w 104"/>
                <a:gd name="T27" fmla="*/ 56 h 84"/>
                <a:gd name="T28" fmla="*/ 104 w 104"/>
                <a:gd name="T29" fmla="*/ 62 h 84"/>
                <a:gd name="T30" fmla="*/ 104 w 104"/>
                <a:gd name="T31" fmla="*/ 66 h 84"/>
                <a:gd name="T32" fmla="*/ 101 w 104"/>
                <a:gd name="T33" fmla="*/ 72 h 84"/>
                <a:gd name="T34" fmla="*/ 97 w 104"/>
                <a:gd name="T35" fmla="*/ 76 h 84"/>
                <a:gd name="T36" fmla="*/ 94 w 104"/>
                <a:gd name="T37" fmla="*/ 79 h 84"/>
                <a:gd name="T38" fmla="*/ 91 w 104"/>
                <a:gd name="T39" fmla="*/ 82 h 84"/>
                <a:gd name="T40" fmla="*/ 87 w 104"/>
                <a:gd name="T41" fmla="*/ 84 h 84"/>
                <a:gd name="T42" fmla="*/ 79 w 104"/>
                <a:gd name="T43" fmla="*/ 84 h 84"/>
                <a:gd name="T44" fmla="*/ 72 w 104"/>
                <a:gd name="T45" fmla="*/ 82 h 84"/>
                <a:gd name="T46" fmla="*/ 65 w 104"/>
                <a:gd name="T47" fmla="*/ 78 h 84"/>
                <a:gd name="T48" fmla="*/ 57 w 104"/>
                <a:gd name="T49" fmla="*/ 75 h 84"/>
                <a:gd name="T50" fmla="*/ 50 w 104"/>
                <a:gd name="T51" fmla="*/ 72 h 84"/>
                <a:gd name="T52" fmla="*/ 44 w 104"/>
                <a:gd name="T53" fmla="*/ 70 h 84"/>
                <a:gd name="T54" fmla="*/ 42 w 104"/>
                <a:gd name="T55" fmla="*/ 67 h 84"/>
                <a:gd name="T56" fmla="*/ 42 w 104"/>
                <a:gd name="T57" fmla="*/ 65 h 84"/>
                <a:gd name="T58" fmla="*/ 42 w 104"/>
                <a:gd name="T59" fmla="*/ 62 h 84"/>
                <a:gd name="T60" fmla="*/ 42 w 104"/>
                <a:gd name="T61" fmla="*/ 57 h 84"/>
                <a:gd name="T62" fmla="*/ 42 w 104"/>
                <a:gd name="T63" fmla="*/ 54 h 84"/>
                <a:gd name="T64" fmla="*/ 42 w 104"/>
                <a:gd name="T65" fmla="*/ 50 h 84"/>
                <a:gd name="T66" fmla="*/ 41 w 104"/>
                <a:gd name="T67" fmla="*/ 47 h 84"/>
                <a:gd name="T68" fmla="*/ 41 w 104"/>
                <a:gd name="T69" fmla="*/ 42 h 84"/>
                <a:gd name="T70" fmla="*/ 38 w 104"/>
                <a:gd name="T71" fmla="*/ 37 h 84"/>
                <a:gd name="T72" fmla="*/ 34 w 104"/>
                <a:gd name="T73" fmla="*/ 31 h 84"/>
                <a:gd name="T74" fmla="*/ 29 w 104"/>
                <a:gd name="T75" fmla="*/ 25 h 84"/>
                <a:gd name="T76" fmla="*/ 25 w 104"/>
                <a:gd name="T77" fmla="*/ 20 h 84"/>
                <a:gd name="T78" fmla="*/ 19 w 104"/>
                <a:gd name="T79" fmla="*/ 16 h 84"/>
                <a:gd name="T80" fmla="*/ 13 w 104"/>
                <a:gd name="T81" fmla="*/ 13 h 84"/>
                <a:gd name="T82" fmla="*/ 6 w 104"/>
                <a:gd name="T83" fmla="*/ 10 h 84"/>
                <a:gd name="T84" fmla="*/ 0 w 104"/>
                <a:gd name="T85" fmla="*/ 7 h 84"/>
                <a:gd name="T86" fmla="*/ 0 w 104"/>
                <a:gd name="T87" fmla="*/ 6 h 84"/>
                <a:gd name="T88" fmla="*/ 1 w 104"/>
                <a:gd name="T89" fmla="*/ 4 h 84"/>
                <a:gd name="T90" fmla="*/ 1 w 104"/>
                <a:gd name="T91" fmla="*/ 4 h 84"/>
                <a:gd name="T92" fmla="*/ 4 w 104"/>
                <a:gd name="T93" fmla="*/ 3 h 84"/>
                <a:gd name="T94" fmla="*/ 6 w 104"/>
                <a:gd name="T95" fmla="*/ 1 h 84"/>
                <a:gd name="T96" fmla="*/ 7 w 104"/>
                <a:gd name="T97" fmla="*/ 1 h 84"/>
                <a:gd name="T98" fmla="*/ 9 w 104"/>
                <a:gd name="T99" fmla="*/ 0 h 84"/>
                <a:gd name="T100" fmla="*/ 10 w 104"/>
                <a:gd name="T101" fmla="*/ 0 h 84"/>
                <a:gd name="T102" fmla="*/ 11 w 104"/>
                <a:gd name="T103" fmla="*/ 0 h 84"/>
                <a:gd name="T104" fmla="*/ 13 w 104"/>
                <a:gd name="T105" fmla="*/ 0 h 84"/>
                <a:gd name="T106" fmla="*/ 14 w 104"/>
                <a:gd name="T107" fmla="*/ 0 h 84"/>
                <a:gd name="T108" fmla="*/ 16 w 104"/>
                <a:gd name="T109" fmla="*/ 0 h 84"/>
                <a:gd name="T110" fmla="*/ 17 w 104"/>
                <a:gd name="T111" fmla="*/ 0 h 84"/>
                <a:gd name="T112" fmla="*/ 19 w 104"/>
                <a:gd name="T113" fmla="*/ 0 h 84"/>
                <a:gd name="T114" fmla="*/ 20 w 104"/>
                <a:gd name="T115" fmla="*/ 0 h 84"/>
                <a:gd name="T116" fmla="*/ 22 w 104"/>
                <a:gd name="T1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84">
                  <a:moveTo>
                    <a:pt x="22" y="0"/>
                  </a:moveTo>
                  <a:lnTo>
                    <a:pt x="29" y="3"/>
                  </a:lnTo>
                  <a:lnTo>
                    <a:pt x="38" y="6"/>
                  </a:lnTo>
                  <a:lnTo>
                    <a:pt x="47" y="9"/>
                  </a:lnTo>
                  <a:lnTo>
                    <a:pt x="57" y="13"/>
                  </a:lnTo>
                  <a:lnTo>
                    <a:pt x="66" y="16"/>
                  </a:lnTo>
                  <a:lnTo>
                    <a:pt x="75" y="20"/>
                  </a:lnTo>
                  <a:lnTo>
                    <a:pt x="82" y="25"/>
                  </a:lnTo>
                  <a:lnTo>
                    <a:pt x="91" y="29"/>
                  </a:lnTo>
                  <a:lnTo>
                    <a:pt x="92" y="35"/>
                  </a:lnTo>
                  <a:lnTo>
                    <a:pt x="94" y="41"/>
                  </a:lnTo>
                  <a:lnTo>
                    <a:pt x="98" y="45"/>
                  </a:lnTo>
                  <a:lnTo>
                    <a:pt x="101" y="51"/>
                  </a:lnTo>
                  <a:lnTo>
                    <a:pt x="103" y="56"/>
                  </a:lnTo>
                  <a:lnTo>
                    <a:pt x="104" y="62"/>
                  </a:lnTo>
                  <a:lnTo>
                    <a:pt x="104" y="66"/>
                  </a:lnTo>
                  <a:lnTo>
                    <a:pt x="101" y="72"/>
                  </a:lnTo>
                  <a:lnTo>
                    <a:pt x="97" y="76"/>
                  </a:lnTo>
                  <a:lnTo>
                    <a:pt x="94" y="79"/>
                  </a:lnTo>
                  <a:lnTo>
                    <a:pt x="91" y="82"/>
                  </a:lnTo>
                  <a:lnTo>
                    <a:pt x="87" y="84"/>
                  </a:lnTo>
                  <a:lnTo>
                    <a:pt x="79" y="84"/>
                  </a:lnTo>
                  <a:lnTo>
                    <a:pt x="72" y="82"/>
                  </a:lnTo>
                  <a:lnTo>
                    <a:pt x="65" y="78"/>
                  </a:lnTo>
                  <a:lnTo>
                    <a:pt x="57" y="75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42" y="67"/>
                  </a:lnTo>
                  <a:lnTo>
                    <a:pt x="42" y="65"/>
                  </a:lnTo>
                  <a:lnTo>
                    <a:pt x="42" y="62"/>
                  </a:lnTo>
                  <a:lnTo>
                    <a:pt x="42" y="57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1" y="47"/>
                  </a:lnTo>
                  <a:lnTo>
                    <a:pt x="41" y="42"/>
                  </a:lnTo>
                  <a:lnTo>
                    <a:pt x="38" y="37"/>
                  </a:lnTo>
                  <a:lnTo>
                    <a:pt x="34" y="31"/>
                  </a:lnTo>
                  <a:lnTo>
                    <a:pt x="29" y="25"/>
                  </a:lnTo>
                  <a:lnTo>
                    <a:pt x="25" y="20"/>
                  </a:lnTo>
                  <a:lnTo>
                    <a:pt x="19" y="16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6" name="Freeform 122"/>
            <p:cNvSpPr>
              <a:spLocks/>
            </p:cNvSpPr>
            <p:nvPr/>
          </p:nvSpPr>
          <p:spPr bwMode="auto">
            <a:xfrm>
              <a:off x="3567" y="2113"/>
              <a:ext cx="47" cy="24"/>
            </a:xfrm>
            <a:custGeom>
              <a:avLst/>
              <a:gdLst>
                <a:gd name="T0" fmla="*/ 74 w 95"/>
                <a:gd name="T1" fmla="*/ 9 h 47"/>
                <a:gd name="T2" fmla="*/ 79 w 95"/>
                <a:gd name="T3" fmla="*/ 9 h 47"/>
                <a:gd name="T4" fmla="*/ 81 w 95"/>
                <a:gd name="T5" fmla="*/ 10 h 47"/>
                <a:gd name="T6" fmla="*/ 84 w 95"/>
                <a:gd name="T7" fmla="*/ 13 h 47"/>
                <a:gd name="T8" fmla="*/ 87 w 95"/>
                <a:gd name="T9" fmla="*/ 16 h 47"/>
                <a:gd name="T10" fmla="*/ 89 w 95"/>
                <a:gd name="T11" fmla="*/ 20 h 47"/>
                <a:gd name="T12" fmla="*/ 90 w 95"/>
                <a:gd name="T13" fmla="*/ 25 h 47"/>
                <a:gd name="T14" fmla="*/ 93 w 95"/>
                <a:gd name="T15" fmla="*/ 28 h 47"/>
                <a:gd name="T16" fmla="*/ 95 w 95"/>
                <a:gd name="T17" fmla="*/ 31 h 47"/>
                <a:gd name="T18" fmla="*/ 95 w 95"/>
                <a:gd name="T19" fmla="*/ 34 h 47"/>
                <a:gd name="T20" fmla="*/ 95 w 95"/>
                <a:gd name="T21" fmla="*/ 35 h 47"/>
                <a:gd name="T22" fmla="*/ 95 w 95"/>
                <a:gd name="T23" fmla="*/ 38 h 47"/>
                <a:gd name="T24" fmla="*/ 93 w 95"/>
                <a:gd name="T25" fmla="*/ 40 h 47"/>
                <a:gd name="T26" fmla="*/ 92 w 95"/>
                <a:gd name="T27" fmla="*/ 43 h 47"/>
                <a:gd name="T28" fmla="*/ 90 w 95"/>
                <a:gd name="T29" fmla="*/ 44 h 47"/>
                <a:gd name="T30" fmla="*/ 89 w 95"/>
                <a:gd name="T31" fmla="*/ 46 h 47"/>
                <a:gd name="T32" fmla="*/ 86 w 95"/>
                <a:gd name="T33" fmla="*/ 46 h 47"/>
                <a:gd name="T34" fmla="*/ 83 w 95"/>
                <a:gd name="T35" fmla="*/ 44 h 47"/>
                <a:gd name="T36" fmla="*/ 80 w 95"/>
                <a:gd name="T37" fmla="*/ 44 h 47"/>
                <a:gd name="T38" fmla="*/ 77 w 95"/>
                <a:gd name="T39" fmla="*/ 44 h 47"/>
                <a:gd name="T40" fmla="*/ 73 w 95"/>
                <a:gd name="T41" fmla="*/ 44 h 47"/>
                <a:gd name="T42" fmla="*/ 70 w 95"/>
                <a:gd name="T43" fmla="*/ 46 h 47"/>
                <a:gd name="T44" fmla="*/ 65 w 95"/>
                <a:gd name="T45" fmla="*/ 47 h 47"/>
                <a:gd name="T46" fmla="*/ 62 w 95"/>
                <a:gd name="T47" fmla="*/ 47 h 47"/>
                <a:gd name="T48" fmla="*/ 58 w 95"/>
                <a:gd name="T49" fmla="*/ 47 h 47"/>
                <a:gd name="T50" fmla="*/ 53 w 95"/>
                <a:gd name="T51" fmla="*/ 47 h 47"/>
                <a:gd name="T52" fmla="*/ 51 w 95"/>
                <a:gd name="T53" fmla="*/ 44 h 47"/>
                <a:gd name="T54" fmla="*/ 46 w 95"/>
                <a:gd name="T55" fmla="*/ 41 h 47"/>
                <a:gd name="T56" fmla="*/ 43 w 95"/>
                <a:gd name="T57" fmla="*/ 38 h 47"/>
                <a:gd name="T58" fmla="*/ 40 w 95"/>
                <a:gd name="T59" fmla="*/ 35 h 47"/>
                <a:gd name="T60" fmla="*/ 36 w 95"/>
                <a:gd name="T61" fmla="*/ 34 h 47"/>
                <a:gd name="T62" fmla="*/ 31 w 95"/>
                <a:gd name="T63" fmla="*/ 32 h 47"/>
                <a:gd name="T64" fmla="*/ 27 w 95"/>
                <a:gd name="T65" fmla="*/ 32 h 47"/>
                <a:gd name="T66" fmla="*/ 24 w 95"/>
                <a:gd name="T67" fmla="*/ 31 h 47"/>
                <a:gd name="T68" fmla="*/ 21 w 95"/>
                <a:gd name="T69" fmla="*/ 28 h 47"/>
                <a:gd name="T70" fmla="*/ 17 w 95"/>
                <a:gd name="T71" fmla="*/ 26 h 47"/>
                <a:gd name="T72" fmla="*/ 14 w 95"/>
                <a:gd name="T73" fmla="*/ 25 h 47"/>
                <a:gd name="T74" fmla="*/ 11 w 95"/>
                <a:gd name="T75" fmla="*/ 23 h 47"/>
                <a:gd name="T76" fmla="*/ 6 w 95"/>
                <a:gd name="T77" fmla="*/ 20 h 47"/>
                <a:gd name="T78" fmla="*/ 3 w 95"/>
                <a:gd name="T79" fmla="*/ 19 h 47"/>
                <a:gd name="T80" fmla="*/ 0 w 95"/>
                <a:gd name="T81" fmla="*/ 18 h 47"/>
                <a:gd name="T82" fmla="*/ 6 w 95"/>
                <a:gd name="T83" fmla="*/ 13 h 47"/>
                <a:gd name="T84" fmla="*/ 14 w 95"/>
                <a:gd name="T85" fmla="*/ 9 h 47"/>
                <a:gd name="T86" fmla="*/ 21 w 95"/>
                <a:gd name="T87" fmla="*/ 4 h 47"/>
                <a:gd name="T88" fmla="*/ 30 w 95"/>
                <a:gd name="T89" fmla="*/ 1 h 47"/>
                <a:gd name="T90" fmla="*/ 39 w 95"/>
                <a:gd name="T91" fmla="*/ 0 h 47"/>
                <a:gd name="T92" fmla="*/ 48 w 95"/>
                <a:gd name="T93" fmla="*/ 0 h 47"/>
                <a:gd name="T94" fmla="*/ 56 w 95"/>
                <a:gd name="T95" fmla="*/ 0 h 47"/>
                <a:gd name="T96" fmla="*/ 65 w 95"/>
                <a:gd name="T97" fmla="*/ 3 h 47"/>
                <a:gd name="T98" fmla="*/ 74 w 95"/>
                <a:gd name="T9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47">
                  <a:moveTo>
                    <a:pt x="74" y="9"/>
                  </a:moveTo>
                  <a:lnTo>
                    <a:pt x="79" y="9"/>
                  </a:lnTo>
                  <a:lnTo>
                    <a:pt x="81" y="10"/>
                  </a:lnTo>
                  <a:lnTo>
                    <a:pt x="84" y="13"/>
                  </a:lnTo>
                  <a:lnTo>
                    <a:pt x="87" y="16"/>
                  </a:lnTo>
                  <a:lnTo>
                    <a:pt x="89" y="20"/>
                  </a:lnTo>
                  <a:lnTo>
                    <a:pt x="90" y="25"/>
                  </a:lnTo>
                  <a:lnTo>
                    <a:pt x="93" y="28"/>
                  </a:lnTo>
                  <a:lnTo>
                    <a:pt x="95" y="31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5" y="38"/>
                  </a:lnTo>
                  <a:lnTo>
                    <a:pt x="93" y="40"/>
                  </a:lnTo>
                  <a:lnTo>
                    <a:pt x="92" y="43"/>
                  </a:lnTo>
                  <a:lnTo>
                    <a:pt x="90" y="44"/>
                  </a:lnTo>
                  <a:lnTo>
                    <a:pt x="89" y="46"/>
                  </a:lnTo>
                  <a:lnTo>
                    <a:pt x="86" y="46"/>
                  </a:lnTo>
                  <a:lnTo>
                    <a:pt x="83" y="44"/>
                  </a:lnTo>
                  <a:lnTo>
                    <a:pt x="80" y="44"/>
                  </a:lnTo>
                  <a:lnTo>
                    <a:pt x="77" y="44"/>
                  </a:lnTo>
                  <a:lnTo>
                    <a:pt x="73" y="44"/>
                  </a:lnTo>
                  <a:lnTo>
                    <a:pt x="70" y="46"/>
                  </a:lnTo>
                  <a:lnTo>
                    <a:pt x="65" y="47"/>
                  </a:lnTo>
                  <a:lnTo>
                    <a:pt x="62" y="47"/>
                  </a:lnTo>
                  <a:lnTo>
                    <a:pt x="58" y="47"/>
                  </a:lnTo>
                  <a:lnTo>
                    <a:pt x="53" y="47"/>
                  </a:lnTo>
                  <a:lnTo>
                    <a:pt x="51" y="44"/>
                  </a:lnTo>
                  <a:lnTo>
                    <a:pt x="46" y="41"/>
                  </a:lnTo>
                  <a:lnTo>
                    <a:pt x="43" y="38"/>
                  </a:lnTo>
                  <a:lnTo>
                    <a:pt x="40" y="35"/>
                  </a:lnTo>
                  <a:lnTo>
                    <a:pt x="36" y="34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1"/>
                  </a:lnTo>
                  <a:lnTo>
                    <a:pt x="21" y="28"/>
                  </a:lnTo>
                  <a:lnTo>
                    <a:pt x="17" y="26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7" name="Freeform 123"/>
            <p:cNvSpPr>
              <a:spLocks/>
            </p:cNvSpPr>
            <p:nvPr/>
          </p:nvSpPr>
          <p:spPr bwMode="auto">
            <a:xfrm>
              <a:off x="3415" y="2124"/>
              <a:ext cx="153" cy="177"/>
            </a:xfrm>
            <a:custGeom>
              <a:avLst/>
              <a:gdLst>
                <a:gd name="T0" fmla="*/ 305 w 305"/>
                <a:gd name="T1" fmla="*/ 17 h 356"/>
                <a:gd name="T2" fmla="*/ 289 w 305"/>
                <a:gd name="T3" fmla="*/ 21 h 356"/>
                <a:gd name="T4" fmla="*/ 274 w 305"/>
                <a:gd name="T5" fmla="*/ 27 h 356"/>
                <a:gd name="T6" fmla="*/ 259 w 305"/>
                <a:gd name="T7" fmla="*/ 34 h 356"/>
                <a:gd name="T8" fmla="*/ 244 w 305"/>
                <a:gd name="T9" fmla="*/ 43 h 356"/>
                <a:gd name="T10" fmla="*/ 231 w 305"/>
                <a:gd name="T11" fmla="*/ 52 h 356"/>
                <a:gd name="T12" fmla="*/ 218 w 305"/>
                <a:gd name="T13" fmla="*/ 62 h 356"/>
                <a:gd name="T14" fmla="*/ 206 w 305"/>
                <a:gd name="T15" fmla="*/ 74 h 356"/>
                <a:gd name="T16" fmla="*/ 196 w 305"/>
                <a:gd name="T17" fmla="*/ 86 h 356"/>
                <a:gd name="T18" fmla="*/ 186 w 305"/>
                <a:gd name="T19" fmla="*/ 99 h 356"/>
                <a:gd name="T20" fmla="*/ 175 w 305"/>
                <a:gd name="T21" fmla="*/ 114 h 356"/>
                <a:gd name="T22" fmla="*/ 166 w 305"/>
                <a:gd name="T23" fmla="*/ 127 h 356"/>
                <a:gd name="T24" fmla="*/ 158 w 305"/>
                <a:gd name="T25" fmla="*/ 142 h 356"/>
                <a:gd name="T26" fmla="*/ 143 w 305"/>
                <a:gd name="T27" fmla="*/ 173 h 356"/>
                <a:gd name="T28" fmla="*/ 131 w 305"/>
                <a:gd name="T29" fmla="*/ 202 h 356"/>
                <a:gd name="T30" fmla="*/ 127 w 305"/>
                <a:gd name="T31" fmla="*/ 221 h 356"/>
                <a:gd name="T32" fmla="*/ 124 w 305"/>
                <a:gd name="T33" fmla="*/ 241 h 356"/>
                <a:gd name="T34" fmla="*/ 122 w 305"/>
                <a:gd name="T35" fmla="*/ 260 h 356"/>
                <a:gd name="T36" fmla="*/ 121 w 305"/>
                <a:gd name="T37" fmla="*/ 279 h 356"/>
                <a:gd name="T38" fmla="*/ 121 w 305"/>
                <a:gd name="T39" fmla="*/ 298 h 356"/>
                <a:gd name="T40" fmla="*/ 122 w 305"/>
                <a:gd name="T41" fmla="*/ 319 h 356"/>
                <a:gd name="T42" fmla="*/ 127 w 305"/>
                <a:gd name="T43" fmla="*/ 336 h 356"/>
                <a:gd name="T44" fmla="*/ 133 w 305"/>
                <a:gd name="T45" fmla="*/ 356 h 356"/>
                <a:gd name="T46" fmla="*/ 121 w 305"/>
                <a:gd name="T47" fmla="*/ 347 h 356"/>
                <a:gd name="T48" fmla="*/ 112 w 305"/>
                <a:gd name="T49" fmla="*/ 339 h 356"/>
                <a:gd name="T50" fmla="*/ 103 w 305"/>
                <a:gd name="T51" fmla="*/ 329 h 356"/>
                <a:gd name="T52" fmla="*/ 94 w 305"/>
                <a:gd name="T53" fmla="*/ 319 h 356"/>
                <a:gd name="T54" fmla="*/ 79 w 305"/>
                <a:gd name="T55" fmla="*/ 298 h 356"/>
                <a:gd name="T56" fmla="*/ 66 w 305"/>
                <a:gd name="T57" fmla="*/ 275 h 356"/>
                <a:gd name="T58" fmla="*/ 53 w 305"/>
                <a:gd name="T59" fmla="*/ 251 h 356"/>
                <a:gd name="T60" fmla="*/ 40 w 305"/>
                <a:gd name="T61" fmla="*/ 226 h 356"/>
                <a:gd name="T62" fmla="*/ 26 w 305"/>
                <a:gd name="T63" fmla="*/ 204 h 356"/>
                <a:gd name="T64" fmla="*/ 10 w 305"/>
                <a:gd name="T65" fmla="*/ 180 h 356"/>
                <a:gd name="T66" fmla="*/ 6 w 305"/>
                <a:gd name="T67" fmla="*/ 168 h 356"/>
                <a:gd name="T68" fmla="*/ 3 w 305"/>
                <a:gd name="T69" fmla="*/ 157 h 356"/>
                <a:gd name="T70" fmla="*/ 1 w 305"/>
                <a:gd name="T71" fmla="*/ 143 h 356"/>
                <a:gd name="T72" fmla="*/ 0 w 305"/>
                <a:gd name="T73" fmla="*/ 132 h 356"/>
                <a:gd name="T74" fmla="*/ 0 w 305"/>
                <a:gd name="T75" fmla="*/ 118 h 356"/>
                <a:gd name="T76" fmla="*/ 1 w 305"/>
                <a:gd name="T77" fmla="*/ 105 h 356"/>
                <a:gd name="T78" fmla="*/ 6 w 305"/>
                <a:gd name="T79" fmla="*/ 93 h 356"/>
                <a:gd name="T80" fmla="*/ 12 w 305"/>
                <a:gd name="T81" fmla="*/ 82 h 356"/>
                <a:gd name="T82" fmla="*/ 21 w 305"/>
                <a:gd name="T83" fmla="*/ 73 h 356"/>
                <a:gd name="T84" fmla="*/ 31 w 305"/>
                <a:gd name="T85" fmla="*/ 62 h 356"/>
                <a:gd name="T86" fmla="*/ 41 w 305"/>
                <a:gd name="T87" fmla="*/ 55 h 356"/>
                <a:gd name="T88" fmla="*/ 51 w 305"/>
                <a:gd name="T89" fmla="*/ 48 h 356"/>
                <a:gd name="T90" fmla="*/ 75 w 305"/>
                <a:gd name="T91" fmla="*/ 34 h 356"/>
                <a:gd name="T92" fmla="*/ 99 w 305"/>
                <a:gd name="T93" fmla="*/ 24 h 356"/>
                <a:gd name="T94" fmla="*/ 124 w 305"/>
                <a:gd name="T95" fmla="*/ 17 h 356"/>
                <a:gd name="T96" fmla="*/ 150 w 305"/>
                <a:gd name="T97" fmla="*/ 9 h 356"/>
                <a:gd name="T98" fmla="*/ 175 w 305"/>
                <a:gd name="T99" fmla="*/ 5 h 356"/>
                <a:gd name="T100" fmla="*/ 202 w 305"/>
                <a:gd name="T101" fmla="*/ 0 h 356"/>
                <a:gd name="T102" fmla="*/ 215 w 305"/>
                <a:gd name="T103" fmla="*/ 0 h 356"/>
                <a:gd name="T104" fmla="*/ 227 w 305"/>
                <a:gd name="T105" fmla="*/ 0 h 356"/>
                <a:gd name="T106" fmla="*/ 242 w 305"/>
                <a:gd name="T107" fmla="*/ 2 h 356"/>
                <a:gd name="T108" fmla="*/ 255 w 305"/>
                <a:gd name="T109" fmla="*/ 3 h 356"/>
                <a:gd name="T110" fmla="*/ 268 w 305"/>
                <a:gd name="T111" fmla="*/ 6 h 356"/>
                <a:gd name="T112" fmla="*/ 281 w 305"/>
                <a:gd name="T113" fmla="*/ 9 h 356"/>
                <a:gd name="T114" fmla="*/ 293 w 305"/>
                <a:gd name="T115" fmla="*/ 14 h 356"/>
                <a:gd name="T116" fmla="*/ 305 w 305"/>
                <a:gd name="T117" fmla="*/ 1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5" h="356">
                  <a:moveTo>
                    <a:pt x="305" y="17"/>
                  </a:moveTo>
                  <a:lnTo>
                    <a:pt x="289" y="21"/>
                  </a:lnTo>
                  <a:lnTo>
                    <a:pt x="274" y="27"/>
                  </a:lnTo>
                  <a:lnTo>
                    <a:pt x="259" y="34"/>
                  </a:lnTo>
                  <a:lnTo>
                    <a:pt x="244" y="43"/>
                  </a:lnTo>
                  <a:lnTo>
                    <a:pt x="231" y="52"/>
                  </a:lnTo>
                  <a:lnTo>
                    <a:pt x="218" y="62"/>
                  </a:lnTo>
                  <a:lnTo>
                    <a:pt x="206" y="74"/>
                  </a:lnTo>
                  <a:lnTo>
                    <a:pt x="196" y="86"/>
                  </a:lnTo>
                  <a:lnTo>
                    <a:pt x="186" y="99"/>
                  </a:lnTo>
                  <a:lnTo>
                    <a:pt x="175" y="114"/>
                  </a:lnTo>
                  <a:lnTo>
                    <a:pt x="166" y="127"/>
                  </a:lnTo>
                  <a:lnTo>
                    <a:pt x="158" y="142"/>
                  </a:lnTo>
                  <a:lnTo>
                    <a:pt x="143" y="173"/>
                  </a:lnTo>
                  <a:lnTo>
                    <a:pt x="131" y="202"/>
                  </a:lnTo>
                  <a:lnTo>
                    <a:pt x="127" y="221"/>
                  </a:lnTo>
                  <a:lnTo>
                    <a:pt x="124" y="241"/>
                  </a:lnTo>
                  <a:lnTo>
                    <a:pt x="122" y="260"/>
                  </a:lnTo>
                  <a:lnTo>
                    <a:pt x="121" y="279"/>
                  </a:lnTo>
                  <a:lnTo>
                    <a:pt x="121" y="298"/>
                  </a:lnTo>
                  <a:lnTo>
                    <a:pt x="122" y="319"/>
                  </a:lnTo>
                  <a:lnTo>
                    <a:pt x="127" y="336"/>
                  </a:lnTo>
                  <a:lnTo>
                    <a:pt x="133" y="356"/>
                  </a:lnTo>
                  <a:lnTo>
                    <a:pt x="121" y="347"/>
                  </a:lnTo>
                  <a:lnTo>
                    <a:pt x="112" y="339"/>
                  </a:lnTo>
                  <a:lnTo>
                    <a:pt x="103" y="329"/>
                  </a:lnTo>
                  <a:lnTo>
                    <a:pt x="94" y="319"/>
                  </a:lnTo>
                  <a:lnTo>
                    <a:pt x="79" y="298"/>
                  </a:lnTo>
                  <a:lnTo>
                    <a:pt x="66" y="275"/>
                  </a:lnTo>
                  <a:lnTo>
                    <a:pt x="53" y="251"/>
                  </a:lnTo>
                  <a:lnTo>
                    <a:pt x="40" y="226"/>
                  </a:lnTo>
                  <a:lnTo>
                    <a:pt x="26" y="204"/>
                  </a:lnTo>
                  <a:lnTo>
                    <a:pt x="10" y="180"/>
                  </a:lnTo>
                  <a:lnTo>
                    <a:pt x="6" y="168"/>
                  </a:lnTo>
                  <a:lnTo>
                    <a:pt x="3" y="157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0" y="118"/>
                  </a:lnTo>
                  <a:lnTo>
                    <a:pt x="1" y="105"/>
                  </a:lnTo>
                  <a:lnTo>
                    <a:pt x="6" y="93"/>
                  </a:lnTo>
                  <a:lnTo>
                    <a:pt x="12" y="82"/>
                  </a:lnTo>
                  <a:lnTo>
                    <a:pt x="21" y="73"/>
                  </a:lnTo>
                  <a:lnTo>
                    <a:pt x="31" y="62"/>
                  </a:lnTo>
                  <a:lnTo>
                    <a:pt x="41" y="55"/>
                  </a:lnTo>
                  <a:lnTo>
                    <a:pt x="51" y="48"/>
                  </a:lnTo>
                  <a:lnTo>
                    <a:pt x="75" y="34"/>
                  </a:lnTo>
                  <a:lnTo>
                    <a:pt x="99" y="24"/>
                  </a:lnTo>
                  <a:lnTo>
                    <a:pt x="124" y="17"/>
                  </a:lnTo>
                  <a:lnTo>
                    <a:pt x="150" y="9"/>
                  </a:lnTo>
                  <a:lnTo>
                    <a:pt x="175" y="5"/>
                  </a:lnTo>
                  <a:lnTo>
                    <a:pt x="202" y="0"/>
                  </a:lnTo>
                  <a:lnTo>
                    <a:pt x="215" y="0"/>
                  </a:lnTo>
                  <a:lnTo>
                    <a:pt x="227" y="0"/>
                  </a:lnTo>
                  <a:lnTo>
                    <a:pt x="242" y="2"/>
                  </a:lnTo>
                  <a:lnTo>
                    <a:pt x="255" y="3"/>
                  </a:lnTo>
                  <a:lnTo>
                    <a:pt x="268" y="6"/>
                  </a:lnTo>
                  <a:lnTo>
                    <a:pt x="281" y="9"/>
                  </a:lnTo>
                  <a:lnTo>
                    <a:pt x="293" y="14"/>
                  </a:lnTo>
                  <a:lnTo>
                    <a:pt x="305" y="1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8" name="Freeform 124"/>
            <p:cNvSpPr>
              <a:spLocks/>
            </p:cNvSpPr>
            <p:nvPr/>
          </p:nvSpPr>
          <p:spPr bwMode="auto">
            <a:xfrm>
              <a:off x="3650" y="2136"/>
              <a:ext cx="27" cy="33"/>
            </a:xfrm>
            <a:custGeom>
              <a:avLst/>
              <a:gdLst>
                <a:gd name="T0" fmla="*/ 55 w 55"/>
                <a:gd name="T1" fmla="*/ 51 h 66"/>
                <a:gd name="T2" fmla="*/ 55 w 55"/>
                <a:gd name="T3" fmla="*/ 54 h 66"/>
                <a:gd name="T4" fmla="*/ 53 w 55"/>
                <a:gd name="T5" fmla="*/ 56 h 66"/>
                <a:gd name="T6" fmla="*/ 52 w 55"/>
                <a:gd name="T7" fmla="*/ 57 h 66"/>
                <a:gd name="T8" fmla="*/ 51 w 55"/>
                <a:gd name="T9" fmla="*/ 60 h 66"/>
                <a:gd name="T10" fmla="*/ 49 w 55"/>
                <a:gd name="T11" fmla="*/ 61 h 66"/>
                <a:gd name="T12" fmla="*/ 48 w 55"/>
                <a:gd name="T13" fmla="*/ 63 h 66"/>
                <a:gd name="T14" fmla="*/ 46 w 55"/>
                <a:gd name="T15" fmla="*/ 64 h 66"/>
                <a:gd name="T16" fmla="*/ 45 w 55"/>
                <a:gd name="T17" fmla="*/ 66 h 66"/>
                <a:gd name="T18" fmla="*/ 33 w 55"/>
                <a:gd name="T19" fmla="*/ 64 h 66"/>
                <a:gd name="T20" fmla="*/ 0 w 55"/>
                <a:gd name="T21" fmla="*/ 29 h 66"/>
                <a:gd name="T22" fmla="*/ 5 w 55"/>
                <a:gd name="T23" fmla="*/ 28 h 66"/>
                <a:gd name="T24" fmla="*/ 9 w 55"/>
                <a:gd name="T25" fmla="*/ 25 h 66"/>
                <a:gd name="T26" fmla="*/ 14 w 55"/>
                <a:gd name="T27" fmla="*/ 22 h 66"/>
                <a:gd name="T28" fmla="*/ 18 w 55"/>
                <a:gd name="T29" fmla="*/ 17 h 66"/>
                <a:gd name="T30" fmla="*/ 23 w 55"/>
                <a:gd name="T31" fmla="*/ 13 h 66"/>
                <a:gd name="T32" fmla="*/ 25 w 55"/>
                <a:gd name="T33" fmla="*/ 8 h 66"/>
                <a:gd name="T34" fmla="*/ 27 w 55"/>
                <a:gd name="T35" fmla="*/ 4 h 66"/>
                <a:gd name="T36" fmla="*/ 28 w 55"/>
                <a:gd name="T37" fmla="*/ 0 h 66"/>
                <a:gd name="T38" fmla="*/ 34 w 55"/>
                <a:gd name="T39" fmla="*/ 4 h 66"/>
                <a:gd name="T40" fmla="*/ 40 w 55"/>
                <a:gd name="T41" fmla="*/ 10 h 66"/>
                <a:gd name="T42" fmla="*/ 43 w 55"/>
                <a:gd name="T43" fmla="*/ 16 h 66"/>
                <a:gd name="T44" fmla="*/ 46 w 55"/>
                <a:gd name="T45" fmla="*/ 23 h 66"/>
                <a:gd name="T46" fmla="*/ 48 w 55"/>
                <a:gd name="T47" fmla="*/ 30 h 66"/>
                <a:gd name="T48" fmla="*/ 51 w 55"/>
                <a:gd name="T49" fmla="*/ 38 h 66"/>
                <a:gd name="T50" fmla="*/ 52 w 55"/>
                <a:gd name="T51" fmla="*/ 44 h 66"/>
                <a:gd name="T52" fmla="*/ 55 w 55"/>
                <a:gd name="T5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66">
                  <a:moveTo>
                    <a:pt x="55" y="51"/>
                  </a:moveTo>
                  <a:lnTo>
                    <a:pt x="55" y="54"/>
                  </a:lnTo>
                  <a:lnTo>
                    <a:pt x="53" y="56"/>
                  </a:lnTo>
                  <a:lnTo>
                    <a:pt x="52" y="57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8" y="63"/>
                  </a:lnTo>
                  <a:lnTo>
                    <a:pt x="46" y="64"/>
                  </a:lnTo>
                  <a:lnTo>
                    <a:pt x="45" y="66"/>
                  </a:lnTo>
                  <a:lnTo>
                    <a:pt x="33" y="64"/>
                  </a:lnTo>
                  <a:lnTo>
                    <a:pt x="0" y="29"/>
                  </a:lnTo>
                  <a:lnTo>
                    <a:pt x="5" y="28"/>
                  </a:lnTo>
                  <a:lnTo>
                    <a:pt x="9" y="25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3" y="13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40" y="10"/>
                  </a:lnTo>
                  <a:lnTo>
                    <a:pt x="43" y="16"/>
                  </a:lnTo>
                  <a:lnTo>
                    <a:pt x="46" y="23"/>
                  </a:lnTo>
                  <a:lnTo>
                    <a:pt x="48" y="30"/>
                  </a:lnTo>
                  <a:lnTo>
                    <a:pt x="51" y="38"/>
                  </a:lnTo>
                  <a:lnTo>
                    <a:pt x="52" y="44"/>
                  </a:lnTo>
                  <a:lnTo>
                    <a:pt x="55" y="5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69" name="Freeform 125"/>
            <p:cNvSpPr>
              <a:spLocks/>
            </p:cNvSpPr>
            <p:nvPr/>
          </p:nvSpPr>
          <p:spPr bwMode="auto">
            <a:xfrm>
              <a:off x="3485" y="2139"/>
              <a:ext cx="199" cy="180"/>
            </a:xfrm>
            <a:custGeom>
              <a:avLst/>
              <a:gdLst>
                <a:gd name="T0" fmla="*/ 217 w 398"/>
                <a:gd name="T1" fmla="*/ 11 h 360"/>
                <a:gd name="T2" fmla="*/ 241 w 398"/>
                <a:gd name="T3" fmla="*/ 9 h 360"/>
                <a:gd name="T4" fmla="*/ 263 w 398"/>
                <a:gd name="T5" fmla="*/ 15 h 360"/>
                <a:gd name="T6" fmla="*/ 291 w 398"/>
                <a:gd name="T7" fmla="*/ 24 h 360"/>
                <a:gd name="T8" fmla="*/ 317 w 398"/>
                <a:gd name="T9" fmla="*/ 40 h 360"/>
                <a:gd name="T10" fmla="*/ 335 w 398"/>
                <a:gd name="T11" fmla="*/ 56 h 360"/>
                <a:gd name="T12" fmla="*/ 342 w 398"/>
                <a:gd name="T13" fmla="*/ 68 h 360"/>
                <a:gd name="T14" fmla="*/ 354 w 398"/>
                <a:gd name="T15" fmla="*/ 76 h 360"/>
                <a:gd name="T16" fmla="*/ 372 w 398"/>
                <a:gd name="T17" fmla="*/ 102 h 360"/>
                <a:gd name="T18" fmla="*/ 388 w 398"/>
                <a:gd name="T19" fmla="*/ 142 h 360"/>
                <a:gd name="T20" fmla="*/ 397 w 398"/>
                <a:gd name="T21" fmla="*/ 186 h 360"/>
                <a:gd name="T22" fmla="*/ 398 w 398"/>
                <a:gd name="T23" fmla="*/ 230 h 360"/>
                <a:gd name="T24" fmla="*/ 392 w 398"/>
                <a:gd name="T25" fmla="*/ 273 h 360"/>
                <a:gd name="T26" fmla="*/ 373 w 398"/>
                <a:gd name="T27" fmla="*/ 308 h 360"/>
                <a:gd name="T28" fmla="*/ 336 w 398"/>
                <a:gd name="T29" fmla="*/ 323 h 360"/>
                <a:gd name="T30" fmla="*/ 297 w 398"/>
                <a:gd name="T31" fmla="*/ 329 h 360"/>
                <a:gd name="T32" fmla="*/ 298 w 398"/>
                <a:gd name="T33" fmla="*/ 308 h 360"/>
                <a:gd name="T34" fmla="*/ 314 w 398"/>
                <a:gd name="T35" fmla="*/ 274 h 360"/>
                <a:gd name="T36" fmla="*/ 319 w 398"/>
                <a:gd name="T37" fmla="*/ 236 h 360"/>
                <a:gd name="T38" fmla="*/ 311 w 398"/>
                <a:gd name="T39" fmla="*/ 223 h 360"/>
                <a:gd name="T40" fmla="*/ 300 w 398"/>
                <a:gd name="T41" fmla="*/ 214 h 360"/>
                <a:gd name="T42" fmla="*/ 283 w 398"/>
                <a:gd name="T43" fmla="*/ 210 h 360"/>
                <a:gd name="T44" fmla="*/ 264 w 398"/>
                <a:gd name="T45" fmla="*/ 211 h 360"/>
                <a:gd name="T46" fmla="*/ 245 w 398"/>
                <a:gd name="T47" fmla="*/ 218 h 360"/>
                <a:gd name="T48" fmla="*/ 210 w 398"/>
                <a:gd name="T49" fmla="*/ 244 h 360"/>
                <a:gd name="T50" fmla="*/ 162 w 398"/>
                <a:gd name="T51" fmla="*/ 273 h 360"/>
                <a:gd name="T52" fmla="*/ 139 w 398"/>
                <a:gd name="T53" fmla="*/ 298 h 360"/>
                <a:gd name="T54" fmla="*/ 124 w 398"/>
                <a:gd name="T55" fmla="*/ 323 h 360"/>
                <a:gd name="T56" fmla="*/ 106 w 398"/>
                <a:gd name="T57" fmla="*/ 342 h 360"/>
                <a:gd name="T58" fmla="*/ 83 w 398"/>
                <a:gd name="T59" fmla="*/ 357 h 360"/>
                <a:gd name="T60" fmla="*/ 67 w 398"/>
                <a:gd name="T61" fmla="*/ 355 h 360"/>
                <a:gd name="T62" fmla="*/ 56 w 398"/>
                <a:gd name="T63" fmla="*/ 358 h 360"/>
                <a:gd name="T64" fmla="*/ 46 w 398"/>
                <a:gd name="T65" fmla="*/ 355 h 360"/>
                <a:gd name="T66" fmla="*/ 24 w 398"/>
                <a:gd name="T67" fmla="*/ 342 h 360"/>
                <a:gd name="T68" fmla="*/ 11 w 398"/>
                <a:gd name="T69" fmla="*/ 322 h 360"/>
                <a:gd name="T70" fmla="*/ 2 w 398"/>
                <a:gd name="T71" fmla="*/ 289 h 360"/>
                <a:gd name="T72" fmla="*/ 0 w 398"/>
                <a:gd name="T73" fmla="*/ 239 h 360"/>
                <a:gd name="T74" fmla="*/ 8 w 398"/>
                <a:gd name="T75" fmla="*/ 190 h 360"/>
                <a:gd name="T76" fmla="*/ 21 w 398"/>
                <a:gd name="T77" fmla="*/ 145 h 360"/>
                <a:gd name="T78" fmla="*/ 43 w 398"/>
                <a:gd name="T79" fmla="*/ 102 h 360"/>
                <a:gd name="T80" fmla="*/ 71 w 398"/>
                <a:gd name="T81" fmla="*/ 64 h 360"/>
                <a:gd name="T82" fmla="*/ 111 w 398"/>
                <a:gd name="T83" fmla="*/ 28 h 360"/>
                <a:gd name="T84" fmla="*/ 158 w 398"/>
                <a:gd name="T85" fmla="*/ 8 h 360"/>
                <a:gd name="T86" fmla="*/ 201 w 398"/>
                <a:gd name="T87" fmla="*/ 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" h="360">
                  <a:moveTo>
                    <a:pt x="201" y="9"/>
                  </a:moveTo>
                  <a:lnTo>
                    <a:pt x="210" y="11"/>
                  </a:lnTo>
                  <a:lnTo>
                    <a:pt x="217" y="11"/>
                  </a:lnTo>
                  <a:lnTo>
                    <a:pt x="226" y="11"/>
                  </a:lnTo>
                  <a:lnTo>
                    <a:pt x="233" y="11"/>
                  </a:lnTo>
                  <a:lnTo>
                    <a:pt x="241" y="9"/>
                  </a:lnTo>
                  <a:lnTo>
                    <a:pt x="248" y="11"/>
                  </a:lnTo>
                  <a:lnTo>
                    <a:pt x="255" y="12"/>
                  </a:lnTo>
                  <a:lnTo>
                    <a:pt x="263" y="15"/>
                  </a:lnTo>
                  <a:lnTo>
                    <a:pt x="272" y="18"/>
                  </a:lnTo>
                  <a:lnTo>
                    <a:pt x="282" y="21"/>
                  </a:lnTo>
                  <a:lnTo>
                    <a:pt x="291" y="24"/>
                  </a:lnTo>
                  <a:lnTo>
                    <a:pt x="300" y="28"/>
                  </a:lnTo>
                  <a:lnTo>
                    <a:pt x="308" y="34"/>
                  </a:lnTo>
                  <a:lnTo>
                    <a:pt x="317" y="40"/>
                  </a:lnTo>
                  <a:lnTo>
                    <a:pt x="326" y="46"/>
                  </a:lnTo>
                  <a:lnTo>
                    <a:pt x="333" y="52"/>
                  </a:lnTo>
                  <a:lnTo>
                    <a:pt x="335" y="56"/>
                  </a:lnTo>
                  <a:lnTo>
                    <a:pt x="336" y="61"/>
                  </a:lnTo>
                  <a:lnTo>
                    <a:pt x="339" y="65"/>
                  </a:lnTo>
                  <a:lnTo>
                    <a:pt x="342" y="68"/>
                  </a:lnTo>
                  <a:lnTo>
                    <a:pt x="347" y="71"/>
                  </a:lnTo>
                  <a:lnTo>
                    <a:pt x="350" y="74"/>
                  </a:lnTo>
                  <a:lnTo>
                    <a:pt x="354" y="76"/>
                  </a:lnTo>
                  <a:lnTo>
                    <a:pt x="357" y="77"/>
                  </a:lnTo>
                  <a:lnTo>
                    <a:pt x="364" y="89"/>
                  </a:lnTo>
                  <a:lnTo>
                    <a:pt x="372" y="102"/>
                  </a:lnTo>
                  <a:lnTo>
                    <a:pt x="378" y="115"/>
                  </a:lnTo>
                  <a:lnTo>
                    <a:pt x="382" y="129"/>
                  </a:lnTo>
                  <a:lnTo>
                    <a:pt x="388" y="142"/>
                  </a:lnTo>
                  <a:lnTo>
                    <a:pt x="391" y="157"/>
                  </a:lnTo>
                  <a:lnTo>
                    <a:pt x="394" y="171"/>
                  </a:lnTo>
                  <a:lnTo>
                    <a:pt x="397" y="186"/>
                  </a:lnTo>
                  <a:lnTo>
                    <a:pt x="398" y="201"/>
                  </a:lnTo>
                  <a:lnTo>
                    <a:pt x="398" y="216"/>
                  </a:lnTo>
                  <a:lnTo>
                    <a:pt x="398" y="230"/>
                  </a:lnTo>
                  <a:lnTo>
                    <a:pt x="398" y="245"/>
                  </a:lnTo>
                  <a:lnTo>
                    <a:pt x="395" y="260"/>
                  </a:lnTo>
                  <a:lnTo>
                    <a:pt x="392" y="273"/>
                  </a:lnTo>
                  <a:lnTo>
                    <a:pt x="389" y="288"/>
                  </a:lnTo>
                  <a:lnTo>
                    <a:pt x="385" y="301"/>
                  </a:lnTo>
                  <a:lnTo>
                    <a:pt x="373" y="308"/>
                  </a:lnTo>
                  <a:lnTo>
                    <a:pt x="361" y="314"/>
                  </a:lnTo>
                  <a:lnTo>
                    <a:pt x="348" y="319"/>
                  </a:lnTo>
                  <a:lnTo>
                    <a:pt x="336" y="323"/>
                  </a:lnTo>
                  <a:lnTo>
                    <a:pt x="323" y="326"/>
                  </a:lnTo>
                  <a:lnTo>
                    <a:pt x="310" y="327"/>
                  </a:lnTo>
                  <a:lnTo>
                    <a:pt x="297" y="329"/>
                  </a:lnTo>
                  <a:lnTo>
                    <a:pt x="283" y="329"/>
                  </a:lnTo>
                  <a:lnTo>
                    <a:pt x="291" y="319"/>
                  </a:lnTo>
                  <a:lnTo>
                    <a:pt x="298" y="308"/>
                  </a:lnTo>
                  <a:lnTo>
                    <a:pt x="304" y="298"/>
                  </a:lnTo>
                  <a:lnTo>
                    <a:pt x="310" y="286"/>
                  </a:lnTo>
                  <a:lnTo>
                    <a:pt x="314" y="274"/>
                  </a:lnTo>
                  <a:lnTo>
                    <a:pt x="317" y="261"/>
                  </a:lnTo>
                  <a:lnTo>
                    <a:pt x="319" y="249"/>
                  </a:lnTo>
                  <a:lnTo>
                    <a:pt x="319" y="236"/>
                  </a:lnTo>
                  <a:lnTo>
                    <a:pt x="317" y="230"/>
                  </a:lnTo>
                  <a:lnTo>
                    <a:pt x="314" y="226"/>
                  </a:lnTo>
                  <a:lnTo>
                    <a:pt x="311" y="223"/>
                  </a:lnTo>
                  <a:lnTo>
                    <a:pt x="308" y="218"/>
                  </a:lnTo>
                  <a:lnTo>
                    <a:pt x="304" y="217"/>
                  </a:lnTo>
                  <a:lnTo>
                    <a:pt x="300" y="214"/>
                  </a:lnTo>
                  <a:lnTo>
                    <a:pt x="295" y="213"/>
                  </a:lnTo>
                  <a:lnTo>
                    <a:pt x="291" y="211"/>
                  </a:lnTo>
                  <a:lnTo>
                    <a:pt x="283" y="210"/>
                  </a:lnTo>
                  <a:lnTo>
                    <a:pt x="277" y="210"/>
                  </a:lnTo>
                  <a:lnTo>
                    <a:pt x="270" y="210"/>
                  </a:lnTo>
                  <a:lnTo>
                    <a:pt x="264" y="211"/>
                  </a:lnTo>
                  <a:lnTo>
                    <a:pt x="257" y="214"/>
                  </a:lnTo>
                  <a:lnTo>
                    <a:pt x="251" y="216"/>
                  </a:lnTo>
                  <a:lnTo>
                    <a:pt x="245" y="218"/>
                  </a:lnTo>
                  <a:lnTo>
                    <a:pt x="238" y="220"/>
                  </a:lnTo>
                  <a:lnTo>
                    <a:pt x="224" y="233"/>
                  </a:lnTo>
                  <a:lnTo>
                    <a:pt x="210" y="244"/>
                  </a:lnTo>
                  <a:lnTo>
                    <a:pt x="193" y="254"/>
                  </a:lnTo>
                  <a:lnTo>
                    <a:pt x="179" y="263"/>
                  </a:lnTo>
                  <a:lnTo>
                    <a:pt x="162" y="273"/>
                  </a:lnTo>
                  <a:lnTo>
                    <a:pt x="149" y="285"/>
                  </a:lnTo>
                  <a:lnTo>
                    <a:pt x="143" y="291"/>
                  </a:lnTo>
                  <a:lnTo>
                    <a:pt x="139" y="298"/>
                  </a:lnTo>
                  <a:lnTo>
                    <a:pt x="134" y="307"/>
                  </a:lnTo>
                  <a:lnTo>
                    <a:pt x="130" y="316"/>
                  </a:lnTo>
                  <a:lnTo>
                    <a:pt x="124" y="323"/>
                  </a:lnTo>
                  <a:lnTo>
                    <a:pt x="118" y="330"/>
                  </a:lnTo>
                  <a:lnTo>
                    <a:pt x="112" y="336"/>
                  </a:lnTo>
                  <a:lnTo>
                    <a:pt x="106" y="342"/>
                  </a:lnTo>
                  <a:lnTo>
                    <a:pt x="99" y="348"/>
                  </a:lnTo>
                  <a:lnTo>
                    <a:pt x="92" y="353"/>
                  </a:lnTo>
                  <a:lnTo>
                    <a:pt x="83" y="357"/>
                  </a:lnTo>
                  <a:lnTo>
                    <a:pt x="74" y="360"/>
                  </a:lnTo>
                  <a:lnTo>
                    <a:pt x="71" y="357"/>
                  </a:lnTo>
                  <a:lnTo>
                    <a:pt x="67" y="355"/>
                  </a:lnTo>
                  <a:lnTo>
                    <a:pt x="64" y="357"/>
                  </a:lnTo>
                  <a:lnTo>
                    <a:pt x="61" y="358"/>
                  </a:lnTo>
                  <a:lnTo>
                    <a:pt x="56" y="358"/>
                  </a:lnTo>
                  <a:lnTo>
                    <a:pt x="53" y="360"/>
                  </a:lnTo>
                  <a:lnTo>
                    <a:pt x="51" y="358"/>
                  </a:lnTo>
                  <a:lnTo>
                    <a:pt x="46" y="355"/>
                  </a:lnTo>
                  <a:lnTo>
                    <a:pt x="39" y="353"/>
                  </a:lnTo>
                  <a:lnTo>
                    <a:pt x="31" y="348"/>
                  </a:lnTo>
                  <a:lnTo>
                    <a:pt x="24" y="342"/>
                  </a:lnTo>
                  <a:lnTo>
                    <a:pt x="18" y="336"/>
                  </a:lnTo>
                  <a:lnTo>
                    <a:pt x="14" y="329"/>
                  </a:lnTo>
                  <a:lnTo>
                    <a:pt x="11" y="322"/>
                  </a:lnTo>
                  <a:lnTo>
                    <a:pt x="6" y="314"/>
                  </a:lnTo>
                  <a:lnTo>
                    <a:pt x="3" y="305"/>
                  </a:lnTo>
                  <a:lnTo>
                    <a:pt x="2" y="289"/>
                  </a:lnTo>
                  <a:lnTo>
                    <a:pt x="0" y="271"/>
                  </a:lnTo>
                  <a:lnTo>
                    <a:pt x="0" y="255"/>
                  </a:lnTo>
                  <a:lnTo>
                    <a:pt x="0" y="239"/>
                  </a:lnTo>
                  <a:lnTo>
                    <a:pt x="2" y="223"/>
                  </a:lnTo>
                  <a:lnTo>
                    <a:pt x="5" y="207"/>
                  </a:lnTo>
                  <a:lnTo>
                    <a:pt x="8" y="190"/>
                  </a:lnTo>
                  <a:lnTo>
                    <a:pt x="11" y="176"/>
                  </a:lnTo>
                  <a:lnTo>
                    <a:pt x="17" y="160"/>
                  </a:lnTo>
                  <a:lnTo>
                    <a:pt x="21" y="145"/>
                  </a:lnTo>
                  <a:lnTo>
                    <a:pt x="28" y="130"/>
                  </a:lnTo>
                  <a:lnTo>
                    <a:pt x="36" y="117"/>
                  </a:lnTo>
                  <a:lnTo>
                    <a:pt x="43" y="102"/>
                  </a:lnTo>
                  <a:lnTo>
                    <a:pt x="52" y="89"/>
                  </a:lnTo>
                  <a:lnTo>
                    <a:pt x="61" y="76"/>
                  </a:lnTo>
                  <a:lnTo>
                    <a:pt x="71" y="64"/>
                  </a:lnTo>
                  <a:lnTo>
                    <a:pt x="83" y="51"/>
                  </a:lnTo>
                  <a:lnTo>
                    <a:pt x="96" y="39"/>
                  </a:lnTo>
                  <a:lnTo>
                    <a:pt x="111" y="28"/>
                  </a:lnTo>
                  <a:lnTo>
                    <a:pt x="126" y="20"/>
                  </a:lnTo>
                  <a:lnTo>
                    <a:pt x="142" y="12"/>
                  </a:lnTo>
                  <a:lnTo>
                    <a:pt x="158" y="8"/>
                  </a:lnTo>
                  <a:lnTo>
                    <a:pt x="174" y="3"/>
                  </a:lnTo>
                  <a:lnTo>
                    <a:pt x="192" y="0"/>
                  </a:lnTo>
                  <a:lnTo>
                    <a:pt x="201" y="9"/>
                  </a:lnTo>
                  <a:close/>
                </a:path>
              </a:pathLst>
            </a:custGeom>
            <a:solidFill>
              <a:srgbClr val="597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0" name="Freeform 126"/>
            <p:cNvSpPr>
              <a:spLocks/>
            </p:cNvSpPr>
            <p:nvPr/>
          </p:nvSpPr>
          <p:spPr bwMode="auto">
            <a:xfrm>
              <a:off x="3561" y="2155"/>
              <a:ext cx="89" cy="52"/>
            </a:xfrm>
            <a:custGeom>
              <a:avLst/>
              <a:gdLst>
                <a:gd name="T0" fmla="*/ 176 w 176"/>
                <a:gd name="T1" fmla="*/ 68 h 105"/>
                <a:gd name="T2" fmla="*/ 175 w 176"/>
                <a:gd name="T3" fmla="*/ 74 h 105"/>
                <a:gd name="T4" fmla="*/ 173 w 176"/>
                <a:gd name="T5" fmla="*/ 78 h 105"/>
                <a:gd name="T6" fmla="*/ 171 w 176"/>
                <a:gd name="T7" fmla="*/ 83 h 105"/>
                <a:gd name="T8" fmla="*/ 168 w 176"/>
                <a:gd name="T9" fmla="*/ 87 h 105"/>
                <a:gd name="T10" fmla="*/ 165 w 176"/>
                <a:gd name="T11" fmla="*/ 92 h 105"/>
                <a:gd name="T12" fmla="*/ 162 w 176"/>
                <a:gd name="T13" fmla="*/ 95 h 105"/>
                <a:gd name="T14" fmla="*/ 159 w 176"/>
                <a:gd name="T15" fmla="*/ 99 h 105"/>
                <a:gd name="T16" fmla="*/ 157 w 176"/>
                <a:gd name="T17" fmla="*/ 105 h 105"/>
                <a:gd name="T18" fmla="*/ 153 w 176"/>
                <a:gd name="T19" fmla="*/ 105 h 105"/>
                <a:gd name="T20" fmla="*/ 147 w 176"/>
                <a:gd name="T21" fmla="*/ 92 h 105"/>
                <a:gd name="T22" fmla="*/ 140 w 176"/>
                <a:gd name="T23" fmla="*/ 80 h 105"/>
                <a:gd name="T24" fmla="*/ 129 w 176"/>
                <a:gd name="T25" fmla="*/ 70 h 105"/>
                <a:gd name="T26" fmla="*/ 119 w 176"/>
                <a:gd name="T27" fmla="*/ 61 h 105"/>
                <a:gd name="T28" fmla="*/ 107 w 176"/>
                <a:gd name="T29" fmla="*/ 52 h 105"/>
                <a:gd name="T30" fmla="*/ 95 w 176"/>
                <a:gd name="T31" fmla="*/ 45 h 105"/>
                <a:gd name="T32" fmla="*/ 82 w 176"/>
                <a:gd name="T33" fmla="*/ 37 h 105"/>
                <a:gd name="T34" fmla="*/ 70 w 176"/>
                <a:gd name="T35" fmla="*/ 30 h 105"/>
                <a:gd name="T36" fmla="*/ 63 w 176"/>
                <a:gd name="T37" fmla="*/ 27 h 105"/>
                <a:gd name="T38" fmla="*/ 54 w 176"/>
                <a:gd name="T39" fmla="*/ 25 h 105"/>
                <a:gd name="T40" fmla="*/ 45 w 176"/>
                <a:gd name="T41" fmla="*/ 24 h 105"/>
                <a:gd name="T42" fmla="*/ 38 w 176"/>
                <a:gd name="T43" fmla="*/ 21 h 105"/>
                <a:gd name="T44" fmla="*/ 29 w 176"/>
                <a:gd name="T45" fmla="*/ 21 h 105"/>
                <a:gd name="T46" fmla="*/ 20 w 176"/>
                <a:gd name="T47" fmla="*/ 20 h 105"/>
                <a:gd name="T48" fmla="*/ 11 w 176"/>
                <a:gd name="T49" fmla="*/ 21 h 105"/>
                <a:gd name="T50" fmla="*/ 3 w 176"/>
                <a:gd name="T51" fmla="*/ 22 h 105"/>
                <a:gd name="T52" fmla="*/ 1 w 176"/>
                <a:gd name="T53" fmla="*/ 21 h 105"/>
                <a:gd name="T54" fmla="*/ 0 w 176"/>
                <a:gd name="T55" fmla="*/ 20 h 105"/>
                <a:gd name="T56" fmla="*/ 0 w 176"/>
                <a:gd name="T57" fmla="*/ 18 h 105"/>
                <a:gd name="T58" fmla="*/ 1 w 176"/>
                <a:gd name="T59" fmla="*/ 17 h 105"/>
                <a:gd name="T60" fmla="*/ 3 w 176"/>
                <a:gd name="T61" fmla="*/ 14 h 105"/>
                <a:gd name="T62" fmla="*/ 3 w 176"/>
                <a:gd name="T63" fmla="*/ 12 h 105"/>
                <a:gd name="T64" fmla="*/ 4 w 176"/>
                <a:gd name="T65" fmla="*/ 11 h 105"/>
                <a:gd name="T66" fmla="*/ 6 w 176"/>
                <a:gd name="T67" fmla="*/ 9 h 105"/>
                <a:gd name="T68" fmla="*/ 8 w 176"/>
                <a:gd name="T69" fmla="*/ 6 h 105"/>
                <a:gd name="T70" fmla="*/ 11 w 176"/>
                <a:gd name="T71" fmla="*/ 3 h 105"/>
                <a:gd name="T72" fmla="*/ 16 w 176"/>
                <a:gd name="T73" fmla="*/ 3 h 105"/>
                <a:gd name="T74" fmla="*/ 22 w 176"/>
                <a:gd name="T75" fmla="*/ 3 h 105"/>
                <a:gd name="T76" fmla="*/ 26 w 176"/>
                <a:gd name="T77" fmla="*/ 3 h 105"/>
                <a:gd name="T78" fmla="*/ 31 w 176"/>
                <a:gd name="T79" fmla="*/ 3 h 105"/>
                <a:gd name="T80" fmla="*/ 35 w 176"/>
                <a:gd name="T81" fmla="*/ 2 h 105"/>
                <a:gd name="T82" fmla="*/ 38 w 176"/>
                <a:gd name="T83" fmla="*/ 0 h 105"/>
                <a:gd name="T84" fmla="*/ 59 w 176"/>
                <a:gd name="T85" fmla="*/ 2 h 105"/>
                <a:gd name="T86" fmla="*/ 79 w 176"/>
                <a:gd name="T87" fmla="*/ 5 h 105"/>
                <a:gd name="T88" fmla="*/ 100 w 176"/>
                <a:gd name="T89" fmla="*/ 9 h 105"/>
                <a:gd name="T90" fmla="*/ 119 w 176"/>
                <a:gd name="T91" fmla="*/ 15 h 105"/>
                <a:gd name="T92" fmla="*/ 128 w 176"/>
                <a:gd name="T93" fmla="*/ 20 h 105"/>
                <a:gd name="T94" fmla="*/ 137 w 176"/>
                <a:gd name="T95" fmla="*/ 25 h 105"/>
                <a:gd name="T96" fmla="*/ 146 w 176"/>
                <a:gd name="T97" fmla="*/ 30 h 105"/>
                <a:gd name="T98" fmla="*/ 153 w 176"/>
                <a:gd name="T99" fmla="*/ 37 h 105"/>
                <a:gd name="T100" fmla="*/ 160 w 176"/>
                <a:gd name="T101" fmla="*/ 43 h 105"/>
                <a:gd name="T102" fmla="*/ 166 w 176"/>
                <a:gd name="T103" fmla="*/ 50 h 105"/>
                <a:gd name="T104" fmla="*/ 172 w 176"/>
                <a:gd name="T105" fmla="*/ 59 h 105"/>
                <a:gd name="T106" fmla="*/ 176 w 176"/>
                <a:gd name="T10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05">
                  <a:moveTo>
                    <a:pt x="176" y="68"/>
                  </a:moveTo>
                  <a:lnTo>
                    <a:pt x="175" y="74"/>
                  </a:lnTo>
                  <a:lnTo>
                    <a:pt x="173" y="78"/>
                  </a:lnTo>
                  <a:lnTo>
                    <a:pt x="171" y="83"/>
                  </a:lnTo>
                  <a:lnTo>
                    <a:pt x="168" y="87"/>
                  </a:lnTo>
                  <a:lnTo>
                    <a:pt x="165" y="92"/>
                  </a:lnTo>
                  <a:lnTo>
                    <a:pt x="162" y="95"/>
                  </a:lnTo>
                  <a:lnTo>
                    <a:pt x="159" y="99"/>
                  </a:lnTo>
                  <a:lnTo>
                    <a:pt x="157" y="105"/>
                  </a:lnTo>
                  <a:lnTo>
                    <a:pt x="153" y="105"/>
                  </a:lnTo>
                  <a:lnTo>
                    <a:pt x="147" y="92"/>
                  </a:lnTo>
                  <a:lnTo>
                    <a:pt x="140" y="80"/>
                  </a:lnTo>
                  <a:lnTo>
                    <a:pt x="129" y="70"/>
                  </a:lnTo>
                  <a:lnTo>
                    <a:pt x="119" y="61"/>
                  </a:lnTo>
                  <a:lnTo>
                    <a:pt x="107" y="52"/>
                  </a:lnTo>
                  <a:lnTo>
                    <a:pt x="95" y="45"/>
                  </a:lnTo>
                  <a:lnTo>
                    <a:pt x="82" y="37"/>
                  </a:lnTo>
                  <a:lnTo>
                    <a:pt x="70" y="30"/>
                  </a:lnTo>
                  <a:lnTo>
                    <a:pt x="63" y="27"/>
                  </a:lnTo>
                  <a:lnTo>
                    <a:pt x="54" y="25"/>
                  </a:lnTo>
                  <a:lnTo>
                    <a:pt x="45" y="24"/>
                  </a:lnTo>
                  <a:lnTo>
                    <a:pt x="38" y="21"/>
                  </a:lnTo>
                  <a:lnTo>
                    <a:pt x="29" y="21"/>
                  </a:lnTo>
                  <a:lnTo>
                    <a:pt x="20" y="20"/>
                  </a:lnTo>
                  <a:lnTo>
                    <a:pt x="11" y="21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59" y="2"/>
                  </a:lnTo>
                  <a:lnTo>
                    <a:pt x="79" y="5"/>
                  </a:lnTo>
                  <a:lnTo>
                    <a:pt x="100" y="9"/>
                  </a:lnTo>
                  <a:lnTo>
                    <a:pt x="119" y="15"/>
                  </a:lnTo>
                  <a:lnTo>
                    <a:pt x="128" y="20"/>
                  </a:lnTo>
                  <a:lnTo>
                    <a:pt x="137" y="25"/>
                  </a:lnTo>
                  <a:lnTo>
                    <a:pt x="146" y="30"/>
                  </a:lnTo>
                  <a:lnTo>
                    <a:pt x="153" y="37"/>
                  </a:lnTo>
                  <a:lnTo>
                    <a:pt x="160" y="43"/>
                  </a:lnTo>
                  <a:lnTo>
                    <a:pt x="166" y="50"/>
                  </a:lnTo>
                  <a:lnTo>
                    <a:pt x="172" y="59"/>
                  </a:lnTo>
                  <a:lnTo>
                    <a:pt x="176" y="68"/>
                  </a:lnTo>
                  <a:close/>
                </a:path>
              </a:pathLst>
            </a:custGeom>
            <a:solidFill>
              <a:srgbClr val="B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1" name="Freeform 127"/>
            <p:cNvSpPr>
              <a:spLocks/>
            </p:cNvSpPr>
            <p:nvPr/>
          </p:nvSpPr>
          <p:spPr bwMode="auto">
            <a:xfrm>
              <a:off x="3526" y="2162"/>
              <a:ext cx="26" cy="21"/>
            </a:xfrm>
            <a:custGeom>
              <a:avLst/>
              <a:gdLst>
                <a:gd name="T0" fmla="*/ 51 w 53"/>
                <a:gd name="T1" fmla="*/ 6 h 41"/>
                <a:gd name="T2" fmla="*/ 51 w 53"/>
                <a:gd name="T3" fmla="*/ 9 h 41"/>
                <a:gd name="T4" fmla="*/ 53 w 53"/>
                <a:gd name="T5" fmla="*/ 13 h 41"/>
                <a:gd name="T6" fmla="*/ 51 w 53"/>
                <a:gd name="T7" fmla="*/ 16 h 41"/>
                <a:gd name="T8" fmla="*/ 51 w 53"/>
                <a:gd name="T9" fmla="*/ 19 h 41"/>
                <a:gd name="T10" fmla="*/ 50 w 53"/>
                <a:gd name="T11" fmla="*/ 22 h 41"/>
                <a:gd name="T12" fmla="*/ 49 w 53"/>
                <a:gd name="T13" fmla="*/ 25 h 41"/>
                <a:gd name="T14" fmla="*/ 46 w 53"/>
                <a:gd name="T15" fmla="*/ 28 h 41"/>
                <a:gd name="T16" fmla="*/ 44 w 53"/>
                <a:gd name="T17" fmla="*/ 31 h 41"/>
                <a:gd name="T18" fmla="*/ 40 w 53"/>
                <a:gd name="T19" fmla="*/ 34 h 41"/>
                <a:gd name="T20" fmla="*/ 35 w 53"/>
                <a:gd name="T21" fmla="*/ 37 h 41"/>
                <a:gd name="T22" fmla="*/ 31 w 53"/>
                <a:gd name="T23" fmla="*/ 38 h 41"/>
                <a:gd name="T24" fmla="*/ 25 w 53"/>
                <a:gd name="T25" fmla="*/ 40 h 41"/>
                <a:gd name="T26" fmla="*/ 21 w 53"/>
                <a:gd name="T27" fmla="*/ 41 h 41"/>
                <a:gd name="T28" fmla="*/ 15 w 53"/>
                <a:gd name="T29" fmla="*/ 41 h 41"/>
                <a:gd name="T30" fmla="*/ 10 w 53"/>
                <a:gd name="T31" fmla="*/ 41 h 41"/>
                <a:gd name="T32" fmla="*/ 4 w 53"/>
                <a:gd name="T33" fmla="*/ 40 h 41"/>
                <a:gd name="T34" fmla="*/ 3 w 53"/>
                <a:gd name="T35" fmla="*/ 38 h 41"/>
                <a:gd name="T36" fmla="*/ 1 w 53"/>
                <a:gd name="T37" fmla="*/ 37 h 41"/>
                <a:gd name="T38" fmla="*/ 1 w 53"/>
                <a:gd name="T39" fmla="*/ 35 h 41"/>
                <a:gd name="T40" fmla="*/ 0 w 53"/>
                <a:gd name="T41" fmla="*/ 33 h 41"/>
                <a:gd name="T42" fmla="*/ 0 w 53"/>
                <a:gd name="T43" fmla="*/ 31 h 41"/>
                <a:gd name="T44" fmla="*/ 0 w 53"/>
                <a:gd name="T45" fmla="*/ 28 h 41"/>
                <a:gd name="T46" fmla="*/ 1 w 53"/>
                <a:gd name="T47" fmla="*/ 27 h 41"/>
                <a:gd name="T48" fmla="*/ 1 w 53"/>
                <a:gd name="T49" fmla="*/ 24 h 41"/>
                <a:gd name="T50" fmla="*/ 6 w 53"/>
                <a:gd name="T51" fmla="*/ 19 h 41"/>
                <a:gd name="T52" fmla="*/ 12 w 53"/>
                <a:gd name="T53" fmla="*/ 13 h 41"/>
                <a:gd name="T54" fmla="*/ 18 w 53"/>
                <a:gd name="T55" fmla="*/ 9 h 41"/>
                <a:gd name="T56" fmla="*/ 23 w 53"/>
                <a:gd name="T57" fmla="*/ 5 h 41"/>
                <a:gd name="T58" fmla="*/ 31 w 53"/>
                <a:gd name="T59" fmla="*/ 2 h 41"/>
                <a:gd name="T60" fmla="*/ 37 w 53"/>
                <a:gd name="T61" fmla="*/ 0 h 41"/>
                <a:gd name="T62" fmla="*/ 44 w 53"/>
                <a:gd name="T63" fmla="*/ 2 h 41"/>
                <a:gd name="T64" fmla="*/ 51 w 53"/>
                <a:gd name="T6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41">
                  <a:moveTo>
                    <a:pt x="51" y="6"/>
                  </a:moveTo>
                  <a:lnTo>
                    <a:pt x="51" y="9"/>
                  </a:lnTo>
                  <a:lnTo>
                    <a:pt x="53" y="13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0" y="22"/>
                  </a:lnTo>
                  <a:lnTo>
                    <a:pt x="49" y="25"/>
                  </a:lnTo>
                  <a:lnTo>
                    <a:pt x="46" y="28"/>
                  </a:lnTo>
                  <a:lnTo>
                    <a:pt x="44" y="31"/>
                  </a:lnTo>
                  <a:lnTo>
                    <a:pt x="40" y="34"/>
                  </a:lnTo>
                  <a:lnTo>
                    <a:pt x="35" y="37"/>
                  </a:lnTo>
                  <a:lnTo>
                    <a:pt x="31" y="38"/>
                  </a:lnTo>
                  <a:lnTo>
                    <a:pt x="25" y="40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4" y="40"/>
                  </a:lnTo>
                  <a:lnTo>
                    <a:pt x="3" y="38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3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2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2" name="Freeform 128"/>
            <p:cNvSpPr>
              <a:spLocks/>
            </p:cNvSpPr>
            <p:nvPr/>
          </p:nvSpPr>
          <p:spPr bwMode="auto">
            <a:xfrm>
              <a:off x="3674" y="2168"/>
              <a:ext cx="16" cy="29"/>
            </a:xfrm>
            <a:custGeom>
              <a:avLst/>
              <a:gdLst>
                <a:gd name="T0" fmla="*/ 31 w 31"/>
                <a:gd name="T1" fmla="*/ 21 h 57"/>
                <a:gd name="T2" fmla="*/ 30 w 31"/>
                <a:gd name="T3" fmla="*/ 23 h 57"/>
                <a:gd name="T4" fmla="*/ 28 w 31"/>
                <a:gd name="T5" fmla="*/ 28 h 57"/>
                <a:gd name="T6" fmla="*/ 27 w 31"/>
                <a:gd name="T7" fmla="*/ 32 h 57"/>
                <a:gd name="T8" fmla="*/ 25 w 31"/>
                <a:gd name="T9" fmla="*/ 35 h 57"/>
                <a:gd name="T10" fmla="*/ 24 w 31"/>
                <a:gd name="T11" fmla="*/ 40 h 57"/>
                <a:gd name="T12" fmla="*/ 24 w 31"/>
                <a:gd name="T13" fmla="*/ 44 h 57"/>
                <a:gd name="T14" fmla="*/ 24 w 31"/>
                <a:gd name="T15" fmla="*/ 49 h 57"/>
                <a:gd name="T16" fmla="*/ 25 w 31"/>
                <a:gd name="T17" fmla="*/ 51 h 57"/>
                <a:gd name="T18" fmla="*/ 24 w 31"/>
                <a:gd name="T19" fmla="*/ 53 h 57"/>
                <a:gd name="T20" fmla="*/ 22 w 31"/>
                <a:gd name="T21" fmla="*/ 53 h 57"/>
                <a:gd name="T22" fmla="*/ 22 w 31"/>
                <a:gd name="T23" fmla="*/ 53 h 57"/>
                <a:gd name="T24" fmla="*/ 21 w 31"/>
                <a:gd name="T25" fmla="*/ 54 h 57"/>
                <a:gd name="T26" fmla="*/ 21 w 31"/>
                <a:gd name="T27" fmla="*/ 56 h 57"/>
                <a:gd name="T28" fmla="*/ 19 w 31"/>
                <a:gd name="T29" fmla="*/ 56 h 57"/>
                <a:gd name="T30" fmla="*/ 18 w 31"/>
                <a:gd name="T31" fmla="*/ 57 h 57"/>
                <a:gd name="T32" fmla="*/ 18 w 31"/>
                <a:gd name="T33" fmla="*/ 57 h 57"/>
                <a:gd name="T34" fmla="*/ 15 w 31"/>
                <a:gd name="T35" fmla="*/ 53 h 57"/>
                <a:gd name="T36" fmla="*/ 13 w 31"/>
                <a:gd name="T37" fmla="*/ 49 h 57"/>
                <a:gd name="T38" fmla="*/ 10 w 31"/>
                <a:gd name="T39" fmla="*/ 44 h 57"/>
                <a:gd name="T40" fmla="*/ 9 w 31"/>
                <a:gd name="T41" fmla="*/ 40 h 57"/>
                <a:gd name="T42" fmla="*/ 6 w 31"/>
                <a:gd name="T43" fmla="*/ 35 h 57"/>
                <a:gd name="T44" fmla="*/ 4 w 31"/>
                <a:gd name="T45" fmla="*/ 31 h 57"/>
                <a:gd name="T46" fmla="*/ 2 w 31"/>
                <a:gd name="T47" fmla="*/ 26 h 57"/>
                <a:gd name="T48" fmla="*/ 0 w 31"/>
                <a:gd name="T49" fmla="*/ 21 h 57"/>
                <a:gd name="T50" fmla="*/ 2 w 31"/>
                <a:gd name="T51" fmla="*/ 19 h 57"/>
                <a:gd name="T52" fmla="*/ 4 w 31"/>
                <a:gd name="T53" fmla="*/ 16 h 57"/>
                <a:gd name="T54" fmla="*/ 7 w 31"/>
                <a:gd name="T55" fmla="*/ 15 h 57"/>
                <a:gd name="T56" fmla="*/ 10 w 31"/>
                <a:gd name="T57" fmla="*/ 12 h 57"/>
                <a:gd name="T58" fmla="*/ 13 w 31"/>
                <a:gd name="T59" fmla="*/ 9 h 57"/>
                <a:gd name="T60" fmla="*/ 16 w 31"/>
                <a:gd name="T61" fmla="*/ 6 h 57"/>
                <a:gd name="T62" fmla="*/ 18 w 31"/>
                <a:gd name="T63" fmla="*/ 3 h 57"/>
                <a:gd name="T64" fmla="*/ 19 w 31"/>
                <a:gd name="T65" fmla="*/ 0 h 57"/>
                <a:gd name="T66" fmla="*/ 21 w 31"/>
                <a:gd name="T67" fmla="*/ 1 h 57"/>
                <a:gd name="T68" fmla="*/ 22 w 31"/>
                <a:gd name="T69" fmla="*/ 4 h 57"/>
                <a:gd name="T70" fmla="*/ 25 w 31"/>
                <a:gd name="T71" fmla="*/ 6 h 57"/>
                <a:gd name="T72" fmla="*/ 27 w 31"/>
                <a:gd name="T73" fmla="*/ 9 h 57"/>
                <a:gd name="T74" fmla="*/ 28 w 31"/>
                <a:gd name="T75" fmla="*/ 12 h 57"/>
                <a:gd name="T76" fmla="*/ 30 w 31"/>
                <a:gd name="T77" fmla="*/ 15 h 57"/>
                <a:gd name="T78" fmla="*/ 31 w 31"/>
                <a:gd name="T79" fmla="*/ 18 h 57"/>
                <a:gd name="T80" fmla="*/ 31 w 31"/>
                <a:gd name="T81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57">
                  <a:moveTo>
                    <a:pt x="31" y="21"/>
                  </a:moveTo>
                  <a:lnTo>
                    <a:pt x="30" y="23"/>
                  </a:lnTo>
                  <a:lnTo>
                    <a:pt x="28" y="28"/>
                  </a:lnTo>
                  <a:lnTo>
                    <a:pt x="27" y="32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4" y="49"/>
                  </a:lnTo>
                  <a:lnTo>
                    <a:pt x="25" y="51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5" y="53"/>
                  </a:lnTo>
                  <a:lnTo>
                    <a:pt x="13" y="49"/>
                  </a:lnTo>
                  <a:lnTo>
                    <a:pt x="10" y="44"/>
                  </a:lnTo>
                  <a:lnTo>
                    <a:pt x="9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30" y="15"/>
                  </a:lnTo>
                  <a:lnTo>
                    <a:pt x="31" y="18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3" name="Freeform 129"/>
            <p:cNvSpPr>
              <a:spLocks/>
            </p:cNvSpPr>
            <p:nvPr/>
          </p:nvSpPr>
          <p:spPr bwMode="auto">
            <a:xfrm>
              <a:off x="3530" y="2174"/>
              <a:ext cx="3" cy="3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0 h 6"/>
                <a:gd name="T4" fmla="*/ 4 w 4"/>
                <a:gd name="T5" fmla="*/ 1 h 6"/>
                <a:gd name="T6" fmla="*/ 4 w 4"/>
                <a:gd name="T7" fmla="*/ 1 h 6"/>
                <a:gd name="T8" fmla="*/ 3 w 4"/>
                <a:gd name="T9" fmla="*/ 3 h 6"/>
                <a:gd name="T10" fmla="*/ 3 w 4"/>
                <a:gd name="T11" fmla="*/ 3 h 6"/>
                <a:gd name="T12" fmla="*/ 3 w 4"/>
                <a:gd name="T13" fmla="*/ 4 h 6"/>
                <a:gd name="T14" fmla="*/ 1 w 4"/>
                <a:gd name="T15" fmla="*/ 4 h 6"/>
                <a:gd name="T16" fmla="*/ 0 w 4"/>
                <a:gd name="T17" fmla="*/ 4 h 6"/>
                <a:gd name="T18" fmla="*/ 0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4" name="Freeform 130"/>
            <p:cNvSpPr>
              <a:spLocks/>
            </p:cNvSpPr>
            <p:nvPr/>
          </p:nvSpPr>
          <p:spPr bwMode="auto">
            <a:xfrm>
              <a:off x="3687" y="2203"/>
              <a:ext cx="3" cy="5"/>
            </a:xfrm>
            <a:custGeom>
              <a:avLst/>
              <a:gdLst>
                <a:gd name="T0" fmla="*/ 7 w 7"/>
                <a:gd name="T1" fmla="*/ 0 h 12"/>
                <a:gd name="T2" fmla="*/ 6 w 7"/>
                <a:gd name="T3" fmla="*/ 2 h 12"/>
                <a:gd name="T4" fmla="*/ 6 w 7"/>
                <a:gd name="T5" fmla="*/ 3 h 12"/>
                <a:gd name="T6" fmla="*/ 6 w 7"/>
                <a:gd name="T7" fmla="*/ 5 h 12"/>
                <a:gd name="T8" fmla="*/ 6 w 7"/>
                <a:gd name="T9" fmla="*/ 6 h 12"/>
                <a:gd name="T10" fmla="*/ 5 w 7"/>
                <a:gd name="T11" fmla="*/ 7 h 12"/>
                <a:gd name="T12" fmla="*/ 5 w 7"/>
                <a:gd name="T13" fmla="*/ 9 h 12"/>
                <a:gd name="T14" fmla="*/ 3 w 7"/>
                <a:gd name="T15" fmla="*/ 10 h 12"/>
                <a:gd name="T16" fmla="*/ 2 w 7"/>
                <a:gd name="T17" fmla="*/ 12 h 12"/>
                <a:gd name="T18" fmla="*/ 0 w 7"/>
                <a:gd name="T19" fmla="*/ 9 h 12"/>
                <a:gd name="T20" fmla="*/ 0 w 7"/>
                <a:gd name="T21" fmla="*/ 7 h 12"/>
                <a:gd name="T22" fmla="*/ 0 w 7"/>
                <a:gd name="T23" fmla="*/ 6 h 12"/>
                <a:gd name="T24" fmla="*/ 0 w 7"/>
                <a:gd name="T25" fmla="*/ 5 h 12"/>
                <a:gd name="T26" fmla="*/ 2 w 7"/>
                <a:gd name="T27" fmla="*/ 3 h 12"/>
                <a:gd name="T28" fmla="*/ 3 w 7"/>
                <a:gd name="T29" fmla="*/ 2 h 12"/>
                <a:gd name="T30" fmla="*/ 5 w 7"/>
                <a:gd name="T31" fmla="*/ 0 h 12"/>
                <a:gd name="T32" fmla="*/ 7 w 7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5" name="Freeform 131"/>
            <p:cNvSpPr>
              <a:spLocks/>
            </p:cNvSpPr>
            <p:nvPr/>
          </p:nvSpPr>
          <p:spPr bwMode="auto">
            <a:xfrm>
              <a:off x="3650" y="2215"/>
              <a:ext cx="19" cy="78"/>
            </a:xfrm>
            <a:custGeom>
              <a:avLst/>
              <a:gdLst>
                <a:gd name="T0" fmla="*/ 28 w 37"/>
                <a:gd name="T1" fmla="*/ 3 h 156"/>
                <a:gd name="T2" fmla="*/ 32 w 37"/>
                <a:gd name="T3" fmla="*/ 16 h 156"/>
                <a:gd name="T4" fmla="*/ 35 w 37"/>
                <a:gd name="T5" fmla="*/ 31 h 156"/>
                <a:gd name="T6" fmla="*/ 37 w 37"/>
                <a:gd name="T7" fmla="*/ 44 h 156"/>
                <a:gd name="T8" fmla="*/ 37 w 37"/>
                <a:gd name="T9" fmla="*/ 59 h 156"/>
                <a:gd name="T10" fmla="*/ 35 w 37"/>
                <a:gd name="T11" fmla="*/ 74 h 156"/>
                <a:gd name="T12" fmla="*/ 34 w 37"/>
                <a:gd name="T13" fmla="*/ 89 h 156"/>
                <a:gd name="T14" fmla="*/ 32 w 37"/>
                <a:gd name="T15" fmla="*/ 102 h 156"/>
                <a:gd name="T16" fmla="*/ 31 w 37"/>
                <a:gd name="T17" fmla="*/ 117 h 156"/>
                <a:gd name="T18" fmla="*/ 28 w 37"/>
                <a:gd name="T19" fmla="*/ 122 h 156"/>
                <a:gd name="T20" fmla="*/ 26 w 37"/>
                <a:gd name="T21" fmla="*/ 128 h 156"/>
                <a:gd name="T22" fmla="*/ 23 w 37"/>
                <a:gd name="T23" fmla="*/ 133 h 156"/>
                <a:gd name="T24" fmla="*/ 21 w 37"/>
                <a:gd name="T25" fmla="*/ 139 h 156"/>
                <a:gd name="T26" fmla="*/ 18 w 37"/>
                <a:gd name="T27" fmla="*/ 145 h 156"/>
                <a:gd name="T28" fmla="*/ 15 w 37"/>
                <a:gd name="T29" fmla="*/ 149 h 156"/>
                <a:gd name="T30" fmla="*/ 9 w 37"/>
                <a:gd name="T31" fmla="*/ 153 h 156"/>
                <a:gd name="T32" fmla="*/ 4 w 37"/>
                <a:gd name="T33" fmla="*/ 156 h 156"/>
                <a:gd name="T34" fmla="*/ 3 w 37"/>
                <a:gd name="T35" fmla="*/ 155 h 156"/>
                <a:gd name="T36" fmla="*/ 1 w 37"/>
                <a:gd name="T37" fmla="*/ 153 h 156"/>
                <a:gd name="T38" fmla="*/ 0 w 37"/>
                <a:gd name="T39" fmla="*/ 152 h 156"/>
                <a:gd name="T40" fmla="*/ 0 w 37"/>
                <a:gd name="T41" fmla="*/ 149 h 156"/>
                <a:gd name="T42" fmla="*/ 0 w 37"/>
                <a:gd name="T43" fmla="*/ 146 h 156"/>
                <a:gd name="T44" fmla="*/ 0 w 37"/>
                <a:gd name="T45" fmla="*/ 145 h 156"/>
                <a:gd name="T46" fmla="*/ 1 w 37"/>
                <a:gd name="T47" fmla="*/ 142 h 156"/>
                <a:gd name="T48" fmla="*/ 1 w 37"/>
                <a:gd name="T49" fmla="*/ 139 h 156"/>
                <a:gd name="T50" fmla="*/ 9 w 37"/>
                <a:gd name="T51" fmla="*/ 124 h 156"/>
                <a:gd name="T52" fmla="*/ 13 w 37"/>
                <a:gd name="T53" fmla="*/ 108 h 156"/>
                <a:gd name="T54" fmla="*/ 16 w 37"/>
                <a:gd name="T55" fmla="*/ 92 h 156"/>
                <a:gd name="T56" fmla="*/ 18 w 37"/>
                <a:gd name="T57" fmla="*/ 75 h 156"/>
                <a:gd name="T58" fmla="*/ 19 w 37"/>
                <a:gd name="T59" fmla="*/ 58 h 156"/>
                <a:gd name="T60" fmla="*/ 18 w 37"/>
                <a:gd name="T61" fmla="*/ 41 h 156"/>
                <a:gd name="T62" fmla="*/ 15 w 37"/>
                <a:gd name="T63" fmla="*/ 24 h 156"/>
                <a:gd name="T64" fmla="*/ 10 w 37"/>
                <a:gd name="T65" fmla="*/ 8 h 156"/>
                <a:gd name="T66" fmla="*/ 13 w 37"/>
                <a:gd name="T67" fmla="*/ 6 h 156"/>
                <a:gd name="T68" fmla="*/ 15 w 37"/>
                <a:gd name="T69" fmla="*/ 5 h 156"/>
                <a:gd name="T70" fmla="*/ 16 w 37"/>
                <a:gd name="T71" fmla="*/ 3 h 156"/>
                <a:gd name="T72" fmla="*/ 19 w 37"/>
                <a:gd name="T73" fmla="*/ 2 h 156"/>
                <a:gd name="T74" fmla="*/ 21 w 37"/>
                <a:gd name="T75" fmla="*/ 0 h 156"/>
                <a:gd name="T76" fmla="*/ 23 w 37"/>
                <a:gd name="T77" fmla="*/ 0 h 156"/>
                <a:gd name="T78" fmla="*/ 25 w 37"/>
                <a:gd name="T79" fmla="*/ 2 h 156"/>
                <a:gd name="T80" fmla="*/ 28 w 37"/>
                <a:gd name="T81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156">
                  <a:moveTo>
                    <a:pt x="28" y="3"/>
                  </a:moveTo>
                  <a:lnTo>
                    <a:pt x="32" y="16"/>
                  </a:lnTo>
                  <a:lnTo>
                    <a:pt x="35" y="31"/>
                  </a:lnTo>
                  <a:lnTo>
                    <a:pt x="37" y="44"/>
                  </a:lnTo>
                  <a:lnTo>
                    <a:pt x="37" y="59"/>
                  </a:lnTo>
                  <a:lnTo>
                    <a:pt x="35" y="74"/>
                  </a:lnTo>
                  <a:lnTo>
                    <a:pt x="34" y="89"/>
                  </a:lnTo>
                  <a:lnTo>
                    <a:pt x="32" y="102"/>
                  </a:lnTo>
                  <a:lnTo>
                    <a:pt x="31" y="117"/>
                  </a:lnTo>
                  <a:lnTo>
                    <a:pt x="28" y="122"/>
                  </a:lnTo>
                  <a:lnTo>
                    <a:pt x="26" y="128"/>
                  </a:lnTo>
                  <a:lnTo>
                    <a:pt x="23" y="133"/>
                  </a:lnTo>
                  <a:lnTo>
                    <a:pt x="21" y="139"/>
                  </a:lnTo>
                  <a:lnTo>
                    <a:pt x="18" y="145"/>
                  </a:lnTo>
                  <a:lnTo>
                    <a:pt x="15" y="149"/>
                  </a:lnTo>
                  <a:lnTo>
                    <a:pt x="9" y="153"/>
                  </a:lnTo>
                  <a:lnTo>
                    <a:pt x="4" y="156"/>
                  </a:lnTo>
                  <a:lnTo>
                    <a:pt x="3" y="155"/>
                  </a:lnTo>
                  <a:lnTo>
                    <a:pt x="1" y="153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1" y="142"/>
                  </a:lnTo>
                  <a:lnTo>
                    <a:pt x="1" y="139"/>
                  </a:lnTo>
                  <a:lnTo>
                    <a:pt x="9" y="124"/>
                  </a:lnTo>
                  <a:lnTo>
                    <a:pt x="13" y="108"/>
                  </a:lnTo>
                  <a:lnTo>
                    <a:pt x="16" y="92"/>
                  </a:lnTo>
                  <a:lnTo>
                    <a:pt x="18" y="75"/>
                  </a:lnTo>
                  <a:lnTo>
                    <a:pt x="19" y="58"/>
                  </a:lnTo>
                  <a:lnTo>
                    <a:pt x="18" y="41"/>
                  </a:lnTo>
                  <a:lnTo>
                    <a:pt x="15" y="24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B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6" name="Freeform 132"/>
            <p:cNvSpPr>
              <a:spLocks/>
            </p:cNvSpPr>
            <p:nvPr/>
          </p:nvSpPr>
          <p:spPr bwMode="auto">
            <a:xfrm>
              <a:off x="3514" y="2253"/>
              <a:ext cx="170" cy="179"/>
            </a:xfrm>
            <a:custGeom>
              <a:avLst/>
              <a:gdLst>
                <a:gd name="T0" fmla="*/ 241 w 339"/>
                <a:gd name="T1" fmla="*/ 40 h 356"/>
                <a:gd name="T2" fmla="*/ 224 w 339"/>
                <a:gd name="T3" fmla="*/ 75 h 356"/>
                <a:gd name="T4" fmla="*/ 195 w 339"/>
                <a:gd name="T5" fmla="*/ 100 h 356"/>
                <a:gd name="T6" fmla="*/ 179 w 339"/>
                <a:gd name="T7" fmla="*/ 104 h 356"/>
                <a:gd name="T8" fmla="*/ 164 w 339"/>
                <a:gd name="T9" fmla="*/ 110 h 356"/>
                <a:gd name="T10" fmla="*/ 162 w 339"/>
                <a:gd name="T11" fmla="*/ 121 h 356"/>
                <a:gd name="T12" fmla="*/ 174 w 339"/>
                <a:gd name="T13" fmla="*/ 118 h 356"/>
                <a:gd name="T14" fmla="*/ 186 w 339"/>
                <a:gd name="T15" fmla="*/ 115 h 356"/>
                <a:gd name="T16" fmla="*/ 198 w 339"/>
                <a:gd name="T17" fmla="*/ 118 h 356"/>
                <a:gd name="T18" fmla="*/ 210 w 339"/>
                <a:gd name="T19" fmla="*/ 118 h 356"/>
                <a:gd name="T20" fmla="*/ 220 w 339"/>
                <a:gd name="T21" fmla="*/ 124 h 356"/>
                <a:gd name="T22" fmla="*/ 227 w 339"/>
                <a:gd name="T23" fmla="*/ 122 h 356"/>
                <a:gd name="T24" fmla="*/ 236 w 339"/>
                <a:gd name="T25" fmla="*/ 121 h 356"/>
                <a:gd name="T26" fmla="*/ 252 w 339"/>
                <a:gd name="T27" fmla="*/ 115 h 356"/>
                <a:gd name="T28" fmla="*/ 289 w 339"/>
                <a:gd name="T29" fmla="*/ 103 h 356"/>
                <a:gd name="T30" fmla="*/ 324 w 339"/>
                <a:gd name="T31" fmla="*/ 88 h 356"/>
                <a:gd name="T32" fmla="*/ 338 w 339"/>
                <a:gd name="T33" fmla="*/ 103 h 356"/>
                <a:gd name="T34" fmla="*/ 338 w 339"/>
                <a:gd name="T35" fmla="*/ 132 h 356"/>
                <a:gd name="T36" fmla="*/ 332 w 339"/>
                <a:gd name="T37" fmla="*/ 160 h 356"/>
                <a:gd name="T38" fmla="*/ 319 w 339"/>
                <a:gd name="T39" fmla="*/ 174 h 356"/>
                <a:gd name="T40" fmla="*/ 302 w 339"/>
                <a:gd name="T41" fmla="*/ 182 h 356"/>
                <a:gd name="T42" fmla="*/ 292 w 339"/>
                <a:gd name="T43" fmla="*/ 190 h 356"/>
                <a:gd name="T44" fmla="*/ 294 w 339"/>
                <a:gd name="T45" fmla="*/ 193 h 356"/>
                <a:gd name="T46" fmla="*/ 296 w 339"/>
                <a:gd name="T47" fmla="*/ 194 h 356"/>
                <a:gd name="T48" fmla="*/ 305 w 339"/>
                <a:gd name="T49" fmla="*/ 205 h 356"/>
                <a:gd name="T50" fmla="*/ 298 w 339"/>
                <a:gd name="T51" fmla="*/ 235 h 356"/>
                <a:gd name="T52" fmla="*/ 280 w 339"/>
                <a:gd name="T53" fmla="*/ 262 h 356"/>
                <a:gd name="T54" fmla="*/ 280 w 339"/>
                <a:gd name="T55" fmla="*/ 238 h 356"/>
                <a:gd name="T56" fmla="*/ 289 w 339"/>
                <a:gd name="T57" fmla="*/ 191 h 356"/>
                <a:gd name="T58" fmla="*/ 283 w 339"/>
                <a:gd name="T59" fmla="*/ 144 h 356"/>
                <a:gd name="T60" fmla="*/ 266 w 339"/>
                <a:gd name="T61" fmla="*/ 140 h 356"/>
                <a:gd name="T62" fmla="*/ 246 w 339"/>
                <a:gd name="T63" fmla="*/ 147 h 356"/>
                <a:gd name="T64" fmla="*/ 217 w 339"/>
                <a:gd name="T65" fmla="*/ 152 h 356"/>
                <a:gd name="T66" fmla="*/ 173 w 339"/>
                <a:gd name="T67" fmla="*/ 163 h 356"/>
                <a:gd name="T68" fmla="*/ 129 w 339"/>
                <a:gd name="T69" fmla="*/ 174 h 356"/>
                <a:gd name="T70" fmla="*/ 105 w 339"/>
                <a:gd name="T71" fmla="*/ 178 h 356"/>
                <a:gd name="T72" fmla="*/ 98 w 339"/>
                <a:gd name="T73" fmla="*/ 188 h 356"/>
                <a:gd name="T74" fmla="*/ 90 w 339"/>
                <a:gd name="T75" fmla="*/ 199 h 356"/>
                <a:gd name="T76" fmla="*/ 78 w 339"/>
                <a:gd name="T77" fmla="*/ 259 h 356"/>
                <a:gd name="T78" fmla="*/ 64 w 339"/>
                <a:gd name="T79" fmla="*/ 319 h 356"/>
                <a:gd name="T80" fmla="*/ 45 w 339"/>
                <a:gd name="T81" fmla="*/ 356 h 356"/>
                <a:gd name="T82" fmla="*/ 25 w 339"/>
                <a:gd name="T83" fmla="*/ 353 h 356"/>
                <a:gd name="T84" fmla="*/ 6 w 339"/>
                <a:gd name="T85" fmla="*/ 352 h 356"/>
                <a:gd name="T86" fmla="*/ 15 w 339"/>
                <a:gd name="T87" fmla="*/ 319 h 356"/>
                <a:gd name="T88" fmla="*/ 25 w 339"/>
                <a:gd name="T89" fmla="*/ 268 h 356"/>
                <a:gd name="T90" fmla="*/ 27 w 339"/>
                <a:gd name="T91" fmla="*/ 215 h 356"/>
                <a:gd name="T92" fmla="*/ 21 w 339"/>
                <a:gd name="T93" fmla="*/ 188 h 356"/>
                <a:gd name="T94" fmla="*/ 19 w 339"/>
                <a:gd name="T95" fmla="*/ 162 h 356"/>
                <a:gd name="T96" fmla="*/ 30 w 339"/>
                <a:gd name="T97" fmla="*/ 141 h 356"/>
                <a:gd name="T98" fmla="*/ 61 w 339"/>
                <a:gd name="T99" fmla="*/ 126 h 356"/>
                <a:gd name="T100" fmla="*/ 83 w 339"/>
                <a:gd name="T101" fmla="*/ 100 h 356"/>
                <a:gd name="T102" fmla="*/ 98 w 339"/>
                <a:gd name="T103" fmla="*/ 73 h 356"/>
                <a:gd name="T104" fmla="*/ 115 w 339"/>
                <a:gd name="T105" fmla="*/ 57 h 356"/>
                <a:gd name="T106" fmla="*/ 139 w 339"/>
                <a:gd name="T107" fmla="*/ 44 h 356"/>
                <a:gd name="T108" fmla="*/ 171 w 339"/>
                <a:gd name="T109" fmla="*/ 17 h 356"/>
                <a:gd name="T110" fmla="*/ 198 w 339"/>
                <a:gd name="T111" fmla="*/ 3 h 356"/>
                <a:gd name="T112" fmla="*/ 217 w 339"/>
                <a:gd name="T113" fmla="*/ 0 h 356"/>
                <a:gd name="T114" fmla="*/ 239 w 339"/>
                <a:gd name="T115" fmla="*/ 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356">
                  <a:moveTo>
                    <a:pt x="245" y="13"/>
                  </a:moveTo>
                  <a:lnTo>
                    <a:pt x="243" y="26"/>
                  </a:lnTo>
                  <a:lnTo>
                    <a:pt x="241" y="40"/>
                  </a:lnTo>
                  <a:lnTo>
                    <a:pt x="238" y="53"/>
                  </a:lnTo>
                  <a:lnTo>
                    <a:pt x="232" y="65"/>
                  </a:lnTo>
                  <a:lnTo>
                    <a:pt x="224" y="75"/>
                  </a:lnTo>
                  <a:lnTo>
                    <a:pt x="217" y="85"/>
                  </a:lnTo>
                  <a:lnTo>
                    <a:pt x="207" y="94"/>
                  </a:lnTo>
                  <a:lnTo>
                    <a:pt x="195" y="100"/>
                  </a:lnTo>
                  <a:lnTo>
                    <a:pt x="189" y="101"/>
                  </a:lnTo>
                  <a:lnTo>
                    <a:pt x="185" y="103"/>
                  </a:lnTo>
                  <a:lnTo>
                    <a:pt x="179" y="104"/>
                  </a:lnTo>
                  <a:lnTo>
                    <a:pt x="174" y="106"/>
                  </a:lnTo>
                  <a:lnTo>
                    <a:pt x="168" y="107"/>
                  </a:lnTo>
                  <a:lnTo>
                    <a:pt x="164" y="110"/>
                  </a:lnTo>
                  <a:lnTo>
                    <a:pt x="161" y="115"/>
                  </a:lnTo>
                  <a:lnTo>
                    <a:pt x="158" y="119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70" y="119"/>
                  </a:lnTo>
                  <a:lnTo>
                    <a:pt x="174" y="118"/>
                  </a:lnTo>
                  <a:lnTo>
                    <a:pt x="177" y="116"/>
                  </a:lnTo>
                  <a:lnTo>
                    <a:pt x="182" y="116"/>
                  </a:lnTo>
                  <a:lnTo>
                    <a:pt x="186" y="115"/>
                  </a:lnTo>
                  <a:lnTo>
                    <a:pt x="190" y="115"/>
                  </a:lnTo>
                  <a:lnTo>
                    <a:pt x="193" y="116"/>
                  </a:lnTo>
                  <a:lnTo>
                    <a:pt x="198" y="118"/>
                  </a:lnTo>
                  <a:lnTo>
                    <a:pt x="202" y="118"/>
                  </a:lnTo>
                  <a:lnTo>
                    <a:pt x="205" y="118"/>
                  </a:lnTo>
                  <a:lnTo>
                    <a:pt x="210" y="118"/>
                  </a:lnTo>
                  <a:lnTo>
                    <a:pt x="214" y="118"/>
                  </a:lnTo>
                  <a:lnTo>
                    <a:pt x="217" y="121"/>
                  </a:lnTo>
                  <a:lnTo>
                    <a:pt x="220" y="124"/>
                  </a:lnTo>
                  <a:lnTo>
                    <a:pt x="221" y="122"/>
                  </a:lnTo>
                  <a:lnTo>
                    <a:pt x="224" y="122"/>
                  </a:lnTo>
                  <a:lnTo>
                    <a:pt x="227" y="122"/>
                  </a:lnTo>
                  <a:lnTo>
                    <a:pt x="230" y="122"/>
                  </a:lnTo>
                  <a:lnTo>
                    <a:pt x="233" y="122"/>
                  </a:lnTo>
                  <a:lnTo>
                    <a:pt x="236" y="121"/>
                  </a:lnTo>
                  <a:lnTo>
                    <a:pt x="238" y="119"/>
                  </a:lnTo>
                  <a:lnTo>
                    <a:pt x="239" y="118"/>
                  </a:lnTo>
                  <a:lnTo>
                    <a:pt x="252" y="115"/>
                  </a:lnTo>
                  <a:lnTo>
                    <a:pt x="266" y="112"/>
                  </a:lnTo>
                  <a:lnTo>
                    <a:pt x="277" y="107"/>
                  </a:lnTo>
                  <a:lnTo>
                    <a:pt x="289" y="103"/>
                  </a:lnTo>
                  <a:lnTo>
                    <a:pt x="301" y="98"/>
                  </a:lnTo>
                  <a:lnTo>
                    <a:pt x="313" y="93"/>
                  </a:lnTo>
                  <a:lnTo>
                    <a:pt x="324" y="88"/>
                  </a:lnTo>
                  <a:lnTo>
                    <a:pt x="336" y="84"/>
                  </a:lnTo>
                  <a:lnTo>
                    <a:pt x="338" y="93"/>
                  </a:lnTo>
                  <a:lnTo>
                    <a:pt x="338" y="103"/>
                  </a:lnTo>
                  <a:lnTo>
                    <a:pt x="339" y="113"/>
                  </a:lnTo>
                  <a:lnTo>
                    <a:pt x="339" y="122"/>
                  </a:lnTo>
                  <a:lnTo>
                    <a:pt x="338" y="132"/>
                  </a:lnTo>
                  <a:lnTo>
                    <a:pt x="336" y="141"/>
                  </a:lnTo>
                  <a:lnTo>
                    <a:pt x="335" y="152"/>
                  </a:lnTo>
                  <a:lnTo>
                    <a:pt x="332" y="160"/>
                  </a:lnTo>
                  <a:lnTo>
                    <a:pt x="327" y="166"/>
                  </a:lnTo>
                  <a:lnTo>
                    <a:pt x="323" y="171"/>
                  </a:lnTo>
                  <a:lnTo>
                    <a:pt x="319" y="174"/>
                  </a:lnTo>
                  <a:lnTo>
                    <a:pt x="313" y="177"/>
                  </a:lnTo>
                  <a:lnTo>
                    <a:pt x="308" y="180"/>
                  </a:lnTo>
                  <a:lnTo>
                    <a:pt x="302" y="182"/>
                  </a:lnTo>
                  <a:lnTo>
                    <a:pt x="298" y="185"/>
                  </a:lnTo>
                  <a:lnTo>
                    <a:pt x="292" y="188"/>
                  </a:lnTo>
                  <a:lnTo>
                    <a:pt x="292" y="190"/>
                  </a:lnTo>
                  <a:lnTo>
                    <a:pt x="292" y="190"/>
                  </a:lnTo>
                  <a:lnTo>
                    <a:pt x="292" y="191"/>
                  </a:lnTo>
                  <a:lnTo>
                    <a:pt x="294" y="193"/>
                  </a:lnTo>
                  <a:lnTo>
                    <a:pt x="294" y="193"/>
                  </a:lnTo>
                  <a:lnTo>
                    <a:pt x="295" y="194"/>
                  </a:lnTo>
                  <a:lnTo>
                    <a:pt x="296" y="194"/>
                  </a:lnTo>
                  <a:lnTo>
                    <a:pt x="298" y="194"/>
                  </a:lnTo>
                  <a:lnTo>
                    <a:pt x="304" y="193"/>
                  </a:lnTo>
                  <a:lnTo>
                    <a:pt x="305" y="205"/>
                  </a:lnTo>
                  <a:lnTo>
                    <a:pt x="304" y="215"/>
                  </a:lnTo>
                  <a:lnTo>
                    <a:pt x="302" y="225"/>
                  </a:lnTo>
                  <a:lnTo>
                    <a:pt x="298" y="235"/>
                  </a:lnTo>
                  <a:lnTo>
                    <a:pt x="294" y="246"/>
                  </a:lnTo>
                  <a:lnTo>
                    <a:pt x="288" y="255"/>
                  </a:lnTo>
                  <a:lnTo>
                    <a:pt x="280" y="262"/>
                  </a:lnTo>
                  <a:lnTo>
                    <a:pt x="271" y="268"/>
                  </a:lnTo>
                  <a:lnTo>
                    <a:pt x="276" y="253"/>
                  </a:lnTo>
                  <a:lnTo>
                    <a:pt x="280" y="238"/>
                  </a:lnTo>
                  <a:lnTo>
                    <a:pt x="283" y="222"/>
                  </a:lnTo>
                  <a:lnTo>
                    <a:pt x="286" y="207"/>
                  </a:lnTo>
                  <a:lnTo>
                    <a:pt x="289" y="191"/>
                  </a:lnTo>
                  <a:lnTo>
                    <a:pt x="289" y="175"/>
                  </a:lnTo>
                  <a:lnTo>
                    <a:pt x="286" y="159"/>
                  </a:lnTo>
                  <a:lnTo>
                    <a:pt x="283" y="144"/>
                  </a:lnTo>
                  <a:lnTo>
                    <a:pt x="277" y="140"/>
                  </a:lnTo>
                  <a:lnTo>
                    <a:pt x="271" y="138"/>
                  </a:lnTo>
                  <a:lnTo>
                    <a:pt x="266" y="140"/>
                  </a:lnTo>
                  <a:lnTo>
                    <a:pt x="260" y="141"/>
                  </a:lnTo>
                  <a:lnTo>
                    <a:pt x="252" y="144"/>
                  </a:lnTo>
                  <a:lnTo>
                    <a:pt x="246" y="147"/>
                  </a:lnTo>
                  <a:lnTo>
                    <a:pt x="239" y="149"/>
                  </a:lnTo>
                  <a:lnTo>
                    <a:pt x="232" y="149"/>
                  </a:lnTo>
                  <a:lnTo>
                    <a:pt x="217" y="152"/>
                  </a:lnTo>
                  <a:lnTo>
                    <a:pt x="202" y="154"/>
                  </a:lnTo>
                  <a:lnTo>
                    <a:pt x="187" y="159"/>
                  </a:lnTo>
                  <a:lnTo>
                    <a:pt x="173" y="163"/>
                  </a:lnTo>
                  <a:lnTo>
                    <a:pt x="158" y="168"/>
                  </a:lnTo>
                  <a:lnTo>
                    <a:pt x="143" y="171"/>
                  </a:lnTo>
                  <a:lnTo>
                    <a:pt x="129" y="174"/>
                  </a:lnTo>
                  <a:lnTo>
                    <a:pt x="114" y="175"/>
                  </a:lnTo>
                  <a:lnTo>
                    <a:pt x="109" y="177"/>
                  </a:lnTo>
                  <a:lnTo>
                    <a:pt x="105" y="178"/>
                  </a:lnTo>
                  <a:lnTo>
                    <a:pt x="102" y="181"/>
                  </a:lnTo>
                  <a:lnTo>
                    <a:pt x="101" y="184"/>
                  </a:lnTo>
                  <a:lnTo>
                    <a:pt x="98" y="188"/>
                  </a:lnTo>
                  <a:lnTo>
                    <a:pt x="96" y="191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7" y="218"/>
                  </a:lnTo>
                  <a:lnTo>
                    <a:pt x="83" y="238"/>
                  </a:lnTo>
                  <a:lnTo>
                    <a:pt x="78" y="259"/>
                  </a:lnTo>
                  <a:lnTo>
                    <a:pt x="74" y="280"/>
                  </a:lnTo>
                  <a:lnTo>
                    <a:pt x="70" y="299"/>
                  </a:lnTo>
                  <a:lnTo>
                    <a:pt x="64" y="319"/>
                  </a:lnTo>
                  <a:lnTo>
                    <a:pt x="58" y="337"/>
                  </a:lnTo>
                  <a:lnTo>
                    <a:pt x="50" y="356"/>
                  </a:lnTo>
                  <a:lnTo>
                    <a:pt x="45" y="356"/>
                  </a:lnTo>
                  <a:lnTo>
                    <a:pt x="37" y="356"/>
                  </a:lnTo>
                  <a:lnTo>
                    <a:pt x="31" y="355"/>
                  </a:lnTo>
                  <a:lnTo>
                    <a:pt x="25" y="353"/>
                  </a:lnTo>
                  <a:lnTo>
                    <a:pt x="19" y="353"/>
                  </a:lnTo>
                  <a:lnTo>
                    <a:pt x="12" y="352"/>
                  </a:lnTo>
                  <a:lnTo>
                    <a:pt x="6" y="352"/>
                  </a:lnTo>
                  <a:lnTo>
                    <a:pt x="0" y="352"/>
                  </a:lnTo>
                  <a:lnTo>
                    <a:pt x="8" y="336"/>
                  </a:lnTo>
                  <a:lnTo>
                    <a:pt x="15" y="319"/>
                  </a:lnTo>
                  <a:lnTo>
                    <a:pt x="19" y="303"/>
                  </a:lnTo>
                  <a:lnTo>
                    <a:pt x="22" y="286"/>
                  </a:lnTo>
                  <a:lnTo>
                    <a:pt x="25" y="268"/>
                  </a:lnTo>
                  <a:lnTo>
                    <a:pt x="25" y="250"/>
                  </a:lnTo>
                  <a:lnTo>
                    <a:pt x="27" y="233"/>
                  </a:lnTo>
                  <a:lnTo>
                    <a:pt x="27" y="215"/>
                  </a:lnTo>
                  <a:lnTo>
                    <a:pt x="24" y="206"/>
                  </a:lnTo>
                  <a:lnTo>
                    <a:pt x="22" y="197"/>
                  </a:lnTo>
                  <a:lnTo>
                    <a:pt x="21" y="188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2"/>
                  </a:lnTo>
                  <a:lnTo>
                    <a:pt x="19" y="153"/>
                  </a:lnTo>
                  <a:lnTo>
                    <a:pt x="19" y="144"/>
                  </a:lnTo>
                  <a:lnTo>
                    <a:pt x="30" y="141"/>
                  </a:lnTo>
                  <a:lnTo>
                    <a:pt x="42" y="138"/>
                  </a:lnTo>
                  <a:lnTo>
                    <a:pt x="52" y="132"/>
                  </a:lnTo>
                  <a:lnTo>
                    <a:pt x="61" y="126"/>
                  </a:lnTo>
                  <a:lnTo>
                    <a:pt x="70" y="119"/>
                  </a:lnTo>
                  <a:lnTo>
                    <a:pt x="77" y="110"/>
                  </a:lnTo>
                  <a:lnTo>
                    <a:pt x="83" y="100"/>
                  </a:lnTo>
                  <a:lnTo>
                    <a:pt x="87" y="90"/>
                  </a:lnTo>
                  <a:lnTo>
                    <a:pt x="92" y="81"/>
                  </a:lnTo>
                  <a:lnTo>
                    <a:pt x="98" y="73"/>
                  </a:lnTo>
                  <a:lnTo>
                    <a:pt x="102" y="68"/>
                  </a:lnTo>
                  <a:lnTo>
                    <a:pt x="109" y="62"/>
                  </a:lnTo>
                  <a:lnTo>
                    <a:pt x="115" y="57"/>
                  </a:lnTo>
                  <a:lnTo>
                    <a:pt x="123" y="51"/>
                  </a:lnTo>
                  <a:lnTo>
                    <a:pt x="130" y="48"/>
                  </a:lnTo>
                  <a:lnTo>
                    <a:pt x="139" y="44"/>
                  </a:lnTo>
                  <a:lnTo>
                    <a:pt x="149" y="35"/>
                  </a:lnTo>
                  <a:lnTo>
                    <a:pt x="159" y="26"/>
                  </a:lnTo>
                  <a:lnTo>
                    <a:pt x="171" y="17"/>
                  </a:lnTo>
                  <a:lnTo>
                    <a:pt x="185" y="9"/>
                  </a:lnTo>
                  <a:lnTo>
                    <a:pt x="190" y="6"/>
                  </a:lnTo>
                  <a:lnTo>
                    <a:pt x="198" y="3"/>
                  </a:lnTo>
                  <a:lnTo>
                    <a:pt x="204" y="1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4" y="1"/>
                  </a:lnTo>
                  <a:lnTo>
                    <a:pt x="232" y="3"/>
                  </a:lnTo>
                  <a:lnTo>
                    <a:pt x="239" y="7"/>
                  </a:lnTo>
                  <a:lnTo>
                    <a:pt x="245" y="13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7" name="Freeform 133"/>
            <p:cNvSpPr>
              <a:spLocks/>
            </p:cNvSpPr>
            <p:nvPr/>
          </p:nvSpPr>
          <p:spPr bwMode="auto">
            <a:xfrm>
              <a:off x="3193" y="2295"/>
              <a:ext cx="60" cy="78"/>
            </a:xfrm>
            <a:custGeom>
              <a:avLst/>
              <a:gdLst>
                <a:gd name="T0" fmla="*/ 119 w 119"/>
                <a:gd name="T1" fmla="*/ 90 h 156"/>
                <a:gd name="T2" fmla="*/ 119 w 119"/>
                <a:gd name="T3" fmla="*/ 94 h 156"/>
                <a:gd name="T4" fmla="*/ 118 w 119"/>
                <a:gd name="T5" fmla="*/ 98 h 156"/>
                <a:gd name="T6" fmla="*/ 116 w 119"/>
                <a:gd name="T7" fmla="*/ 103 h 156"/>
                <a:gd name="T8" fmla="*/ 115 w 119"/>
                <a:gd name="T9" fmla="*/ 107 h 156"/>
                <a:gd name="T10" fmla="*/ 112 w 119"/>
                <a:gd name="T11" fmla="*/ 112 h 156"/>
                <a:gd name="T12" fmla="*/ 109 w 119"/>
                <a:gd name="T13" fmla="*/ 116 h 156"/>
                <a:gd name="T14" fmla="*/ 106 w 119"/>
                <a:gd name="T15" fmla="*/ 121 h 156"/>
                <a:gd name="T16" fmla="*/ 105 w 119"/>
                <a:gd name="T17" fmla="*/ 125 h 156"/>
                <a:gd name="T18" fmla="*/ 93 w 119"/>
                <a:gd name="T19" fmla="*/ 131 h 156"/>
                <a:gd name="T20" fmla="*/ 81 w 119"/>
                <a:gd name="T21" fmla="*/ 137 h 156"/>
                <a:gd name="T22" fmla="*/ 69 w 119"/>
                <a:gd name="T23" fmla="*/ 141 h 156"/>
                <a:gd name="T24" fmla="*/ 57 w 119"/>
                <a:gd name="T25" fmla="*/ 144 h 156"/>
                <a:gd name="T26" fmla="*/ 46 w 119"/>
                <a:gd name="T27" fmla="*/ 147 h 156"/>
                <a:gd name="T28" fmla="*/ 34 w 119"/>
                <a:gd name="T29" fmla="*/ 150 h 156"/>
                <a:gd name="T30" fmla="*/ 22 w 119"/>
                <a:gd name="T31" fmla="*/ 153 h 156"/>
                <a:gd name="T32" fmla="*/ 10 w 119"/>
                <a:gd name="T33" fmla="*/ 156 h 156"/>
                <a:gd name="T34" fmla="*/ 0 w 119"/>
                <a:gd name="T35" fmla="*/ 154 h 156"/>
                <a:gd name="T36" fmla="*/ 4 w 119"/>
                <a:gd name="T37" fmla="*/ 149 h 156"/>
                <a:gd name="T38" fmla="*/ 10 w 119"/>
                <a:gd name="T39" fmla="*/ 146 h 156"/>
                <a:gd name="T40" fmla="*/ 16 w 119"/>
                <a:gd name="T41" fmla="*/ 141 h 156"/>
                <a:gd name="T42" fmla="*/ 21 w 119"/>
                <a:gd name="T43" fmla="*/ 138 h 156"/>
                <a:gd name="T44" fmla="*/ 26 w 119"/>
                <a:gd name="T45" fmla="*/ 134 h 156"/>
                <a:gd name="T46" fmla="*/ 31 w 119"/>
                <a:gd name="T47" fmla="*/ 129 h 156"/>
                <a:gd name="T48" fmla="*/ 34 w 119"/>
                <a:gd name="T49" fmla="*/ 123 h 156"/>
                <a:gd name="T50" fmla="*/ 34 w 119"/>
                <a:gd name="T51" fmla="*/ 116 h 156"/>
                <a:gd name="T52" fmla="*/ 38 w 119"/>
                <a:gd name="T53" fmla="*/ 101 h 156"/>
                <a:gd name="T54" fmla="*/ 41 w 119"/>
                <a:gd name="T55" fmla="*/ 87 h 156"/>
                <a:gd name="T56" fmla="*/ 43 w 119"/>
                <a:gd name="T57" fmla="*/ 72 h 156"/>
                <a:gd name="T58" fmla="*/ 44 w 119"/>
                <a:gd name="T59" fmla="*/ 59 h 156"/>
                <a:gd name="T60" fmla="*/ 44 w 119"/>
                <a:gd name="T61" fmla="*/ 44 h 156"/>
                <a:gd name="T62" fmla="*/ 44 w 119"/>
                <a:gd name="T63" fmla="*/ 29 h 156"/>
                <a:gd name="T64" fmla="*/ 44 w 119"/>
                <a:gd name="T65" fmla="*/ 14 h 156"/>
                <a:gd name="T66" fmla="*/ 44 w 119"/>
                <a:gd name="T67" fmla="*/ 0 h 156"/>
                <a:gd name="T68" fmla="*/ 53 w 119"/>
                <a:gd name="T69" fmla="*/ 12 h 156"/>
                <a:gd name="T70" fmla="*/ 62 w 119"/>
                <a:gd name="T71" fmla="*/ 23 h 156"/>
                <a:gd name="T72" fmla="*/ 71 w 119"/>
                <a:gd name="T73" fmla="*/ 34 h 156"/>
                <a:gd name="T74" fmla="*/ 81 w 119"/>
                <a:gd name="T75" fmla="*/ 44 h 156"/>
                <a:gd name="T76" fmla="*/ 91 w 119"/>
                <a:gd name="T77" fmla="*/ 56 h 156"/>
                <a:gd name="T78" fmla="*/ 100 w 119"/>
                <a:gd name="T79" fmla="*/ 66 h 156"/>
                <a:gd name="T80" fmla="*/ 110 w 119"/>
                <a:gd name="T81" fmla="*/ 78 h 156"/>
                <a:gd name="T82" fmla="*/ 119 w 119"/>
                <a:gd name="T83" fmla="*/ 9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" h="156">
                  <a:moveTo>
                    <a:pt x="119" y="90"/>
                  </a:moveTo>
                  <a:lnTo>
                    <a:pt x="119" y="94"/>
                  </a:lnTo>
                  <a:lnTo>
                    <a:pt x="118" y="98"/>
                  </a:lnTo>
                  <a:lnTo>
                    <a:pt x="116" y="103"/>
                  </a:lnTo>
                  <a:lnTo>
                    <a:pt x="115" y="107"/>
                  </a:lnTo>
                  <a:lnTo>
                    <a:pt x="112" y="112"/>
                  </a:lnTo>
                  <a:lnTo>
                    <a:pt x="109" y="116"/>
                  </a:lnTo>
                  <a:lnTo>
                    <a:pt x="106" y="121"/>
                  </a:lnTo>
                  <a:lnTo>
                    <a:pt x="105" y="125"/>
                  </a:lnTo>
                  <a:lnTo>
                    <a:pt x="93" y="131"/>
                  </a:lnTo>
                  <a:lnTo>
                    <a:pt x="81" y="137"/>
                  </a:lnTo>
                  <a:lnTo>
                    <a:pt x="69" y="141"/>
                  </a:lnTo>
                  <a:lnTo>
                    <a:pt x="57" y="144"/>
                  </a:lnTo>
                  <a:lnTo>
                    <a:pt x="46" y="147"/>
                  </a:lnTo>
                  <a:lnTo>
                    <a:pt x="34" y="150"/>
                  </a:lnTo>
                  <a:lnTo>
                    <a:pt x="22" y="153"/>
                  </a:lnTo>
                  <a:lnTo>
                    <a:pt x="10" y="156"/>
                  </a:lnTo>
                  <a:lnTo>
                    <a:pt x="0" y="154"/>
                  </a:lnTo>
                  <a:lnTo>
                    <a:pt x="4" y="149"/>
                  </a:lnTo>
                  <a:lnTo>
                    <a:pt x="10" y="146"/>
                  </a:lnTo>
                  <a:lnTo>
                    <a:pt x="16" y="141"/>
                  </a:lnTo>
                  <a:lnTo>
                    <a:pt x="21" y="138"/>
                  </a:lnTo>
                  <a:lnTo>
                    <a:pt x="26" y="134"/>
                  </a:lnTo>
                  <a:lnTo>
                    <a:pt x="31" y="129"/>
                  </a:lnTo>
                  <a:lnTo>
                    <a:pt x="34" y="123"/>
                  </a:lnTo>
                  <a:lnTo>
                    <a:pt x="34" y="116"/>
                  </a:lnTo>
                  <a:lnTo>
                    <a:pt x="38" y="101"/>
                  </a:lnTo>
                  <a:lnTo>
                    <a:pt x="41" y="87"/>
                  </a:lnTo>
                  <a:lnTo>
                    <a:pt x="43" y="72"/>
                  </a:lnTo>
                  <a:lnTo>
                    <a:pt x="44" y="59"/>
                  </a:lnTo>
                  <a:lnTo>
                    <a:pt x="44" y="44"/>
                  </a:lnTo>
                  <a:lnTo>
                    <a:pt x="44" y="29"/>
                  </a:lnTo>
                  <a:lnTo>
                    <a:pt x="44" y="14"/>
                  </a:lnTo>
                  <a:lnTo>
                    <a:pt x="44" y="0"/>
                  </a:lnTo>
                  <a:lnTo>
                    <a:pt x="53" y="12"/>
                  </a:lnTo>
                  <a:lnTo>
                    <a:pt x="62" y="23"/>
                  </a:lnTo>
                  <a:lnTo>
                    <a:pt x="71" y="34"/>
                  </a:lnTo>
                  <a:lnTo>
                    <a:pt x="81" y="44"/>
                  </a:lnTo>
                  <a:lnTo>
                    <a:pt x="91" y="56"/>
                  </a:lnTo>
                  <a:lnTo>
                    <a:pt x="100" y="66"/>
                  </a:lnTo>
                  <a:lnTo>
                    <a:pt x="110" y="78"/>
                  </a:lnTo>
                  <a:lnTo>
                    <a:pt x="119" y="9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8" name="Freeform 134"/>
            <p:cNvSpPr>
              <a:spLocks/>
            </p:cNvSpPr>
            <p:nvPr/>
          </p:nvSpPr>
          <p:spPr bwMode="auto">
            <a:xfrm>
              <a:off x="3551" y="2333"/>
              <a:ext cx="99" cy="99"/>
            </a:xfrm>
            <a:custGeom>
              <a:avLst/>
              <a:gdLst>
                <a:gd name="T0" fmla="*/ 197 w 197"/>
                <a:gd name="T1" fmla="*/ 34 h 197"/>
                <a:gd name="T2" fmla="*/ 193 w 197"/>
                <a:gd name="T3" fmla="*/ 65 h 197"/>
                <a:gd name="T4" fmla="*/ 186 w 197"/>
                <a:gd name="T5" fmla="*/ 96 h 197"/>
                <a:gd name="T6" fmla="*/ 177 w 197"/>
                <a:gd name="T7" fmla="*/ 127 h 197"/>
                <a:gd name="T8" fmla="*/ 171 w 197"/>
                <a:gd name="T9" fmla="*/ 143 h 197"/>
                <a:gd name="T10" fmla="*/ 168 w 197"/>
                <a:gd name="T11" fmla="*/ 144 h 197"/>
                <a:gd name="T12" fmla="*/ 167 w 197"/>
                <a:gd name="T13" fmla="*/ 147 h 197"/>
                <a:gd name="T14" fmla="*/ 168 w 197"/>
                <a:gd name="T15" fmla="*/ 152 h 197"/>
                <a:gd name="T16" fmla="*/ 161 w 197"/>
                <a:gd name="T17" fmla="*/ 160 h 197"/>
                <a:gd name="T18" fmla="*/ 146 w 197"/>
                <a:gd name="T19" fmla="*/ 171 h 197"/>
                <a:gd name="T20" fmla="*/ 128 w 197"/>
                <a:gd name="T21" fmla="*/ 178 h 197"/>
                <a:gd name="T22" fmla="*/ 112 w 197"/>
                <a:gd name="T23" fmla="*/ 186 h 197"/>
                <a:gd name="T24" fmla="*/ 93 w 197"/>
                <a:gd name="T25" fmla="*/ 191 h 197"/>
                <a:gd name="T26" fmla="*/ 69 w 197"/>
                <a:gd name="T27" fmla="*/ 194 h 197"/>
                <a:gd name="T28" fmla="*/ 47 w 197"/>
                <a:gd name="T29" fmla="*/ 197 h 197"/>
                <a:gd name="T30" fmla="*/ 24 w 197"/>
                <a:gd name="T31" fmla="*/ 197 h 197"/>
                <a:gd name="T32" fmla="*/ 10 w 197"/>
                <a:gd name="T33" fmla="*/ 197 h 197"/>
                <a:gd name="T34" fmla="*/ 7 w 197"/>
                <a:gd name="T35" fmla="*/ 196 h 197"/>
                <a:gd name="T36" fmla="*/ 4 w 197"/>
                <a:gd name="T37" fmla="*/ 194 h 197"/>
                <a:gd name="T38" fmla="*/ 3 w 197"/>
                <a:gd name="T39" fmla="*/ 193 h 197"/>
                <a:gd name="T40" fmla="*/ 0 w 197"/>
                <a:gd name="T41" fmla="*/ 183 h 197"/>
                <a:gd name="T42" fmla="*/ 4 w 197"/>
                <a:gd name="T43" fmla="*/ 163 h 197"/>
                <a:gd name="T44" fmla="*/ 12 w 197"/>
                <a:gd name="T45" fmla="*/ 146 h 197"/>
                <a:gd name="T46" fmla="*/ 19 w 197"/>
                <a:gd name="T47" fmla="*/ 130 h 197"/>
                <a:gd name="T48" fmla="*/ 47 w 197"/>
                <a:gd name="T49" fmla="*/ 34 h 197"/>
                <a:gd name="T50" fmla="*/ 74 w 197"/>
                <a:gd name="T51" fmla="*/ 28 h 197"/>
                <a:gd name="T52" fmla="*/ 102 w 197"/>
                <a:gd name="T53" fmla="*/ 22 h 197"/>
                <a:gd name="T54" fmla="*/ 130 w 197"/>
                <a:gd name="T55" fmla="*/ 15 h 197"/>
                <a:gd name="T56" fmla="*/ 156 w 197"/>
                <a:gd name="T57" fmla="*/ 4 h 197"/>
                <a:gd name="T58" fmla="*/ 169 w 197"/>
                <a:gd name="T59" fmla="*/ 3 h 197"/>
                <a:gd name="T60" fmla="*/ 184 w 197"/>
                <a:gd name="T61" fmla="*/ 0 h 197"/>
                <a:gd name="T62" fmla="*/ 194 w 197"/>
                <a:gd name="T63" fmla="*/ 3 h 197"/>
                <a:gd name="T64" fmla="*/ 197 w 197"/>
                <a:gd name="T65" fmla="*/ 9 h 197"/>
                <a:gd name="T66" fmla="*/ 197 w 197"/>
                <a:gd name="T67" fmla="*/ 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7" h="197">
                  <a:moveTo>
                    <a:pt x="197" y="18"/>
                  </a:moveTo>
                  <a:lnTo>
                    <a:pt x="197" y="34"/>
                  </a:lnTo>
                  <a:lnTo>
                    <a:pt x="196" y="50"/>
                  </a:lnTo>
                  <a:lnTo>
                    <a:pt x="193" y="65"/>
                  </a:lnTo>
                  <a:lnTo>
                    <a:pt x="190" y="79"/>
                  </a:lnTo>
                  <a:lnTo>
                    <a:pt x="186" y="96"/>
                  </a:lnTo>
                  <a:lnTo>
                    <a:pt x="181" y="110"/>
                  </a:lnTo>
                  <a:lnTo>
                    <a:pt x="177" y="127"/>
                  </a:lnTo>
                  <a:lnTo>
                    <a:pt x="172" y="141"/>
                  </a:lnTo>
                  <a:lnTo>
                    <a:pt x="171" y="143"/>
                  </a:lnTo>
                  <a:lnTo>
                    <a:pt x="169" y="144"/>
                  </a:lnTo>
                  <a:lnTo>
                    <a:pt x="168" y="144"/>
                  </a:lnTo>
                  <a:lnTo>
                    <a:pt x="168" y="146"/>
                  </a:lnTo>
                  <a:lnTo>
                    <a:pt x="167" y="147"/>
                  </a:lnTo>
                  <a:lnTo>
                    <a:pt x="167" y="149"/>
                  </a:lnTo>
                  <a:lnTo>
                    <a:pt x="168" y="152"/>
                  </a:lnTo>
                  <a:lnTo>
                    <a:pt x="168" y="153"/>
                  </a:lnTo>
                  <a:lnTo>
                    <a:pt x="161" y="160"/>
                  </a:lnTo>
                  <a:lnTo>
                    <a:pt x="153" y="165"/>
                  </a:lnTo>
                  <a:lnTo>
                    <a:pt x="146" y="171"/>
                  </a:lnTo>
                  <a:lnTo>
                    <a:pt x="137" y="174"/>
                  </a:lnTo>
                  <a:lnTo>
                    <a:pt x="128" y="178"/>
                  </a:lnTo>
                  <a:lnTo>
                    <a:pt x="119" y="181"/>
                  </a:lnTo>
                  <a:lnTo>
                    <a:pt x="112" y="186"/>
                  </a:lnTo>
                  <a:lnTo>
                    <a:pt x="103" y="190"/>
                  </a:lnTo>
                  <a:lnTo>
                    <a:pt x="93" y="191"/>
                  </a:lnTo>
                  <a:lnTo>
                    <a:pt x="81" y="193"/>
                  </a:lnTo>
                  <a:lnTo>
                    <a:pt x="69" y="194"/>
                  </a:lnTo>
                  <a:lnTo>
                    <a:pt x="59" y="196"/>
                  </a:lnTo>
                  <a:lnTo>
                    <a:pt x="47" y="197"/>
                  </a:lnTo>
                  <a:lnTo>
                    <a:pt x="35" y="197"/>
                  </a:lnTo>
                  <a:lnTo>
                    <a:pt x="24" y="197"/>
                  </a:lnTo>
                  <a:lnTo>
                    <a:pt x="12" y="197"/>
                  </a:lnTo>
                  <a:lnTo>
                    <a:pt x="10" y="197"/>
                  </a:lnTo>
                  <a:lnTo>
                    <a:pt x="9" y="196"/>
                  </a:lnTo>
                  <a:lnTo>
                    <a:pt x="7" y="196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3" y="194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0" y="183"/>
                  </a:lnTo>
                  <a:lnTo>
                    <a:pt x="1" y="172"/>
                  </a:lnTo>
                  <a:lnTo>
                    <a:pt x="4" y="163"/>
                  </a:lnTo>
                  <a:lnTo>
                    <a:pt x="9" y="155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9" y="130"/>
                  </a:lnTo>
                  <a:lnTo>
                    <a:pt x="21" y="119"/>
                  </a:lnTo>
                  <a:lnTo>
                    <a:pt x="47" y="34"/>
                  </a:lnTo>
                  <a:lnTo>
                    <a:pt x="60" y="31"/>
                  </a:lnTo>
                  <a:lnTo>
                    <a:pt x="74" y="28"/>
                  </a:lnTo>
                  <a:lnTo>
                    <a:pt x="87" y="25"/>
                  </a:lnTo>
                  <a:lnTo>
                    <a:pt x="102" y="22"/>
                  </a:lnTo>
                  <a:lnTo>
                    <a:pt x="115" y="18"/>
                  </a:lnTo>
                  <a:lnTo>
                    <a:pt x="130" y="15"/>
                  </a:lnTo>
                  <a:lnTo>
                    <a:pt x="143" y="10"/>
                  </a:lnTo>
                  <a:lnTo>
                    <a:pt x="156" y="4"/>
                  </a:lnTo>
                  <a:lnTo>
                    <a:pt x="162" y="4"/>
                  </a:lnTo>
                  <a:lnTo>
                    <a:pt x="169" y="3"/>
                  </a:lnTo>
                  <a:lnTo>
                    <a:pt x="177" y="1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4" y="3"/>
                  </a:lnTo>
                  <a:lnTo>
                    <a:pt x="196" y="6"/>
                  </a:lnTo>
                  <a:lnTo>
                    <a:pt x="197" y="9"/>
                  </a:lnTo>
                  <a:lnTo>
                    <a:pt x="197" y="13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79" name="Freeform 135"/>
            <p:cNvSpPr>
              <a:spLocks/>
            </p:cNvSpPr>
            <p:nvPr/>
          </p:nvSpPr>
          <p:spPr bwMode="auto">
            <a:xfrm>
              <a:off x="3188" y="2356"/>
              <a:ext cx="143" cy="87"/>
            </a:xfrm>
            <a:custGeom>
              <a:avLst/>
              <a:gdLst>
                <a:gd name="T0" fmla="*/ 268 w 285"/>
                <a:gd name="T1" fmla="*/ 110 h 175"/>
                <a:gd name="T2" fmla="*/ 271 w 285"/>
                <a:gd name="T3" fmla="*/ 112 h 175"/>
                <a:gd name="T4" fmla="*/ 272 w 285"/>
                <a:gd name="T5" fmla="*/ 114 h 175"/>
                <a:gd name="T6" fmla="*/ 275 w 285"/>
                <a:gd name="T7" fmla="*/ 116 h 175"/>
                <a:gd name="T8" fmla="*/ 277 w 285"/>
                <a:gd name="T9" fmla="*/ 117 h 175"/>
                <a:gd name="T10" fmla="*/ 280 w 285"/>
                <a:gd name="T11" fmla="*/ 120 h 175"/>
                <a:gd name="T12" fmla="*/ 283 w 285"/>
                <a:gd name="T13" fmla="*/ 122 h 175"/>
                <a:gd name="T14" fmla="*/ 284 w 285"/>
                <a:gd name="T15" fmla="*/ 123 h 175"/>
                <a:gd name="T16" fmla="*/ 285 w 285"/>
                <a:gd name="T17" fmla="*/ 126 h 175"/>
                <a:gd name="T18" fmla="*/ 269 w 285"/>
                <a:gd name="T19" fmla="*/ 135 h 175"/>
                <a:gd name="T20" fmla="*/ 252 w 285"/>
                <a:gd name="T21" fmla="*/ 142 h 175"/>
                <a:gd name="T22" fmla="*/ 232 w 285"/>
                <a:gd name="T23" fmla="*/ 148 h 175"/>
                <a:gd name="T24" fmla="*/ 215 w 285"/>
                <a:gd name="T25" fmla="*/ 154 h 175"/>
                <a:gd name="T26" fmla="*/ 196 w 285"/>
                <a:gd name="T27" fmla="*/ 160 h 175"/>
                <a:gd name="T28" fmla="*/ 178 w 285"/>
                <a:gd name="T29" fmla="*/ 165 h 175"/>
                <a:gd name="T30" fmla="*/ 159 w 285"/>
                <a:gd name="T31" fmla="*/ 169 h 175"/>
                <a:gd name="T32" fmla="*/ 140 w 285"/>
                <a:gd name="T33" fmla="*/ 175 h 175"/>
                <a:gd name="T34" fmla="*/ 128 w 285"/>
                <a:gd name="T35" fmla="*/ 175 h 175"/>
                <a:gd name="T36" fmla="*/ 115 w 285"/>
                <a:gd name="T37" fmla="*/ 175 h 175"/>
                <a:gd name="T38" fmla="*/ 101 w 285"/>
                <a:gd name="T39" fmla="*/ 175 h 175"/>
                <a:gd name="T40" fmla="*/ 87 w 285"/>
                <a:gd name="T41" fmla="*/ 173 h 175"/>
                <a:gd name="T42" fmla="*/ 73 w 285"/>
                <a:gd name="T43" fmla="*/ 172 h 175"/>
                <a:gd name="T44" fmla="*/ 60 w 285"/>
                <a:gd name="T45" fmla="*/ 169 h 175"/>
                <a:gd name="T46" fmla="*/ 47 w 285"/>
                <a:gd name="T47" fmla="*/ 165 h 175"/>
                <a:gd name="T48" fmla="*/ 35 w 285"/>
                <a:gd name="T49" fmla="*/ 160 h 175"/>
                <a:gd name="T50" fmla="*/ 31 w 285"/>
                <a:gd name="T51" fmla="*/ 159 h 175"/>
                <a:gd name="T52" fmla="*/ 26 w 285"/>
                <a:gd name="T53" fmla="*/ 159 h 175"/>
                <a:gd name="T54" fmla="*/ 22 w 285"/>
                <a:gd name="T55" fmla="*/ 157 h 175"/>
                <a:gd name="T56" fmla="*/ 17 w 285"/>
                <a:gd name="T57" fmla="*/ 156 h 175"/>
                <a:gd name="T58" fmla="*/ 14 w 285"/>
                <a:gd name="T59" fmla="*/ 153 h 175"/>
                <a:gd name="T60" fmla="*/ 10 w 285"/>
                <a:gd name="T61" fmla="*/ 151 h 175"/>
                <a:gd name="T62" fmla="*/ 7 w 285"/>
                <a:gd name="T63" fmla="*/ 148 h 175"/>
                <a:gd name="T64" fmla="*/ 3 w 285"/>
                <a:gd name="T65" fmla="*/ 147 h 175"/>
                <a:gd name="T66" fmla="*/ 3 w 285"/>
                <a:gd name="T67" fmla="*/ 135 h 175"/>
                <a:gd name="T68" fmla="*/ 1 w 285"/>
                <a:gd name="T69" fmla="*/ 123 h 175"/>
                <a:gd name="T70" fmla="*/ 0 w 285"/>
                <a:gd name="T71" fmla="*/ 112 h 175"/>
                <a:gd name="T72" fmla="*/ 0 w 285"/>
                <a:gd name="T73" fmla="*/ 100 h 175"/>
                <a:gd name="T74" fmla="*/ 0 w 285"/>
                <a:gd name="T75" fmla="*/ 88 h 175"/>
                <a:gd name="T76" fmla="*/ 0 w 285"/>
                <a:gd name="T77" fmla="*/ 76 h 175"/>
                <a:gd name="T78" fmla="*/ 3 w 285"/>
                <a:gd name="T79" fmla="*/ 64 h 175"/>
                <a:gd name="T80" fmla="*/ 6 w 285"/>
                <a:gd name="T81" fmla="*/ 53 h 175"/>
                <a:gd name="T82" fmla="*/ 26 w 285"/>
                <a:gd name="T83" fmla="*/ 51 h 175"/>
                <a:gd name="T84" fmla="*/ 45 w 285"/>
                <a:gd name="T85" fmla="*/ 47 h 175"/>
                <a:gd name="T86" fmla="*/ 64 w 285"/>
                <a:gd name="T87" fmla="*/ 41 h 175"/>
                <a:gd name="T88" fmla="*/ 84 w 285"/>
                <a:gd name="T89" fmla="*/ 33 h 175"/>
                <a:gd name="T90" fmla="*/ 101 w 285"/>
                <a:gd name="T91" fmla="*/ 26 h 175"/>
                <a:gd name="T92" fmla="*/ 120 w 285"/>
                <a:gd name="T93" fmla="*/ 17 h 175"/>
                <a:gd name="T94" fmla="*/ 138 w 285"/>
                <a:gd name="T95" fmla="*/ 8 h 175"/>
                <a:gd name="T96" fmla="*/ 156 w 285"/>
                <a:gd name="T97" fmla="*/ 0 h 175"/>
                <a:gd name="T98" fmla="*/ 172 w 285"/>
                <a:gd name="T99" fmla="*/ 11 h 175"/>
                <a:gd name="T100" fmla="*/ 187 w 285"/>
                <a:gd name="T101" fmla="*/ 26 h 175"/>
                <a:gd name="T102" fmla="*/ 200 w 285"/>
                <a:gd name="T103" fmla="*/ 41 h 175"/>
                <a:gd name="T104" fmla="*/ 213 w 285"/>
                <a:gd name="T105" fmla="*/ 56 h 175"/>
                <a:gd name="T106" fmla="*/ 225 w 285"/>
                <a:gd name="T107" fmla="*/ 70 h 175"/>
                <a:gd name="T108" fmla="*/ 238 w 285"/>
                <a:gd name="T109" fmla="*/ 85 h 175"/>
                <a:gd name="T110" fmla="*/ 253 w 285"/>
                <a:gd name="T111" fmla="*/ 98 h 175"/>
                <a:gd name="T112" fmla="*/ 268 w 285"/>
                <a:gd name="T113" fmla="*/ 11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175">
                  <a:moveTo>
                    <a:pt x="268" y="110"/>
                  </a:moveTo>
                  <a:lnTo>
                    <a:pt x="271" y="112"/>
                  </a:lnTo>
                  <a:lnTo>
                    <a:pt x="272" y="114"/>
                  </a:lnTo>
                  <a:lnTo>
                    <a:pt x="275" y="116"/>
                  </a:lnTo>
                  <a:lnTo>
                    <a:pt x="277" y="117"/>
                  </a:lnTo>
                  <a:lnTo>
                    <a:pt x="280" y="120"/>
                  </a:lnTo>
                  <a:lnTo>
                    <a:pt x="283" y="122"/>
                  </a:lnTo>
                  <a:lnTo>
                    <a:pt x="284" y="123"/>
                  </a:lnTo>
                  <a:lnTo>
                    <a:pt x="285" y="126"/>
                  </a:lnTo>
                  <a:lnTo>
                    <a:pt x="269" y="135"/>
                  </a:lnTo>
                  <a:lnTo>
                    <a:pt x="252" y="142"/>
                  </a:lnTo>
                  <a:lnTo>
                    <a:pt x="232" y="148"/>
                  </a:lnTo>
                  <a:lnTo>
                    <a:pt x="215" y="154"/>
                  </a:lnTo>
                  <a:lnTo>
                    <a:pt x="196" y="160"/>
                  </a:lnTo>
                  <a:lnTo>
                    <a:pt x="178" y="165"/>
                  </a:lnTo>
                  <a:lnTo>
                    <a:pt x="159" y="169"/>
                  </a:lnTo>
                  <a:lnTo>
                    <a:pt x="140" y="175"/>
                  </a:lnTo>
                  <a:lnTo>
                    <a:pt x="128" y="175"/>
                  </a:lnTo>
                  <a:lnTo>
                    <a:pt x="115" y="175"/>
                  </a:lnTo>
                  <a:lnTo>
                    <a:pt x="101" y="175"/>
                  </a:lnTo>
                  <a:lnTo>
                    <a:pt x="87" y="173"/>
                  </a:lnTo>
                  <a:lnTo>
                    <a:pt x="73" y="172"/>
                  </a:lnTo>
                  <a:lnTo>
                    <a:pt x="60" y="169"/>
                  </a:lnTo>
                  <a:lnTo>
                    <a:pt x="47" y="165"/>
                  </a:lnTo>
                  <a:lnTo>
                    <a:pt x="35" y="160"/>
                  </a:lnTo>
                  <a:lnTo>
                    <a:pt x="31" y="159"/>
                  </a:lnTo>
                  <a:lnTo>
                    <a:pt x="26" y="159"/>
                  </a:lnTo>
                  <a:lnTo>
                    <a:pt x="22" y="157"/>
                  </a:lnTo>
                  <a:lnTo>
                    <a:pt x="17" y="156"/>
                  </a:lnTo>
                  <a:lnTo>
                    <a:pt x="14" y="153"/>
                  </a:lnTo>
                  <a:lnTo>
                    <a:pt x="10" y="151"/>
                  </a:lnTo>
                  <a:lnTo>
                    <a:pt x="7" y="148"/>
                  </a:lnTo>
                  <a:lnTo>
                    <a:pt x="3" y="147"/>
                  </a:lnTo>
                  <a:lnTo>
                    <a:pt x="3" y="135"/>
                  </a:lnTo>
                  <a:lnTo>
                    <a:pt x="1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3" y="64"/>
                  </a:lnTo>
                  <a:lnTo>
                    <a:pt x="6" y="53"/>
                  </a:lnTo>
                  <a:lnTo>
                    <a:pt x="26" y="51"/>
                  </a:lnTo>
                  <a:lnTo>
                    <a:pt x="45" y="47"/>
                  </a:lnTo>
                  <a:lnTo>
                    <a:pt x="64" y="41"/>
                  </a:lnTo>
                  <a:lnTo>
                    <a:pt x="84" y="33"/>
                  </a:lnTo>
                  <a:lnTo>
                    <a:pt x="101" y="26"/>
                  </a:lnTo>
                  <a:lnTo>
                    <a:pt x="120" y="17"/>
                  </a:lnTo>
                  <a:lnTo>
                    <a:pt x="138" y="8"/>
                  </a:lnTo>
                  <a:lnTo>
                    <a:pt x="156" y="0"/>
                  </a:lnTo>
                  <a:lnTo>
                    <a:pt x="172" y="11"/>
                  </a:lnTo>
                  <a:lnTo>
                    <a:pt x="187" y="26"/>
                  </a:lnTo>
                  <a:lnTo>
                    <a:pt x="200" y="41"/>
                  </a:lnTo>
                  <a:lnTo>
                    <a:pt x="213" y="56"/>
                  </a:lnTo>
                  <a:lnTo>
                    <a:pt x="225" y="70"/>
                  </a:lnTo>
                  <a:lnTo>
                    <a:pt x="238" y="85"/>
                  </a:lnTo>
                  <a:lnTo>
                    <a:pt x="253" y="98"/>
                  </a:lnTo>
                  <a:lnTo>
                    <a:pt x="268" y="110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0" name="Freeform 136"/>
            <p:cNvSpPr>
              <a:spLocks/>
            </p:cNvSpPr>
            <p:nvPr/>
          </p:nvSpPr>
          <p:spPr bwMode="auto">
            <a:xfrm>
              <a:off x="3092" y="2433"/>
              <a:ext cx="440" cy="818"/>
            </a:xfrm>
            <a:custGeom>
              <a:avLst/>
              <a:gdLst>
                <a:gd name="T0" fmla="*/ 754 w 880"/>
                <a:gd name="T1" fmla="*/ 93 h 1637"/>
                <a:gd name="T2" fmla="*/ 782 w 880"/>
                <a:gd name="T3" fmla="*/ 285 h 1637"/>
                <a:gd name="T4" fmla="*/ 803 w 880"/>
                <a:gd name="T5" fmla="*/ 638 h 1637"/>
                <a:gd name="T6" fmla="*/ 772 w 880"/>
                <a:gd name="T7" fmla="*/ 321 h 1637"/>
                <a:gd name="T8" fmla="*/ 752 w 880"/>
                <a:gd name="T9" fmla="*/ 727 h 1637"/>
                <a:gd name="T10" fmla="*/ 746 w 880"/>
                <a:gd name="T11" fmla="*/ 937 h 1637"/>
                <a:gd name="T12" fmla="*/ 610 w 880"/>
                <a:gd name="T13" fmla="*/ 975 h 1637"/>
                <a:gd name="T14" fmla="*/ 666 w 880"/>
                <a:gd name="T15" fmla="*/ 974 h 1637"/>
                <a:gd name="T16" fmla="*/ 732 w 880"/>
                <a:gd name="T17" fmla="*/ 1062 h 1637"/>
                <a:gd name="T18" fmla="*/ 682 w 880"/>
                <a:gd name="T19" fmla="*/ 1326 h 1637"/>
                <a:gd name="T20" fmla="*/ 533 w 880"/>
                <a:gd name="T21" fmla="*/ 1375 h 1637"/>
                <a:gd name="T22" fmla="*/ 430 w 880"/>
                <a:gd name="T23" fmla="*/ 1375 h 1637"/>
                <a:gd name="T24" fmla="*/ 640 w 880"/>
                <a:gd name="T25" fmla="*/ 1376 h 1637"/>
                <a:gd name="T26" fmla="*/ 670 w 880"/>
                <a:gd name="T27" fmla="*/ 1378 h 1637"/>
                <a:gd name="T28" fmla="*/ 735 w 880"/>
                <a:gd name="T29" fmla="*/ 1422 h 1637"/>
                <a:gd name="T30" fmla="*/ 878 w 880"/>
                <a:gd name="T31" fmla="*/ 1534 h 1637"/>
                <a:gd name="T32" fmla="*/ 852 w 880"/>
                <a:gd name="T33" fmla="*/ 1585 h 1637"/>
                <a:gd name="T34" fmla="*/ 539 w 880"/>
                <a:gd name="T35" fmla="*/ 1634 h 1637"/>
                <a:gd name="T36" fmla="*/ 280 w 880"/>
                <a:gd name="T37" fmla="*/ 1606 h 1637"/>
                <a:gd name="T38" fmla="*/ 283 w 880"/>
                <a:gd name="T39" fmla="*/ 1578 h 1637"/>
                <a:gd name="T40" fmla="*/ 295 w 880"/>
                <a:gd name="T41" fmla="*/ 1404 h 1637"/>
                <a:gd name="T42" fmla="*/ 430 w 880"/>
                <a:gd name="T43" fmla="*/ 1395 h 1637"/>
                <a:gd name="T44" fmla="*/ 305 w 880"/>
                <a:gd name="T45" fmla="*/ 1353 h 1637"/>
                <a:gd name="T46" fmla="*/ 304 w 880"/>
                <a:gd name="T47" fmla="*/ 1195 h 1637"/>
                <a:gd name="T48" fmla="*/ 314 w 880"/>
                <a:gd name="T49" fmla="*/ 1136 h 1637"/>
                <a:gd name="T50" fmla="*/ 581 w 880"/>
                <a:gd name="T51" fmla="*/ 1173 h 1637"/>
                <a:gd name="T52" fmla="*/ 626 w 880"/>
                <a:gd name="T53" fmla="*/ 1151 h 1637"/>
                <a:gd name="T54" fmla="*/ 401 w 880"/>
                <a:gd name="T55" fmla="*/ 1157 h 1637"/>
                <a:gd name="T56" fmla="*/ 314 w 880"/>
                <a:gd name="T57" fmla="*/ 1093 h 1637"/>
                <a:gd name="T58" fmla="*/ 358 w 880"/>
                <a:gd name="T59" fmla="*/ 968 h 1637"/>
                <a:gd name="T60" fmla="*/ 535 w 880"/>
                <a:gd name="T61" fmla="*/ 989 h 1637"/>
                <a:gd name="T62" fmla="*/ 370 w 880"/>
                <a:gd name="T63" fmla="*/ 965 h 1637"/>
                <a:gd name="T64" fmla="*/ 289 w 880"/>
                <a:gd name="T65" fmla="*/ 762 h 1637"/>
                <a:gd name="T66" fmla="*/ 330 w 880"/>
                <a:gd name="T67" fmla="*/ 675 h 1637"/>
                <a:gd name="T68" fmla="*/ 513 w 880"/>
                <a:gd name="T69" fmla="*/ 880 h 1637"/>
                <a:gd name="T70" fmla="*/ 554 w 880"/>
                <a:gd name="T71" fmla="*/ 1080 h 1637"/>
                <a:gd name="T72" fmla="*/ 526 w 880"/>
                <a:gd name="T73" fmla="*/ 874 h 1637"/>
                <a:gd name="T74" fmla="*/ 343 w 880"/>
                <a:gd name="T75" fmla="*/ 668 h 1637"/>
                <a:gd name="T76" fmla="*/ 267 w 880"/>
                <a:gd name="T77" fmla="*/ 420 h 1637"/>
                <a:gd name="T78" fmla="*/ 237 w 880"/>
                <a:gd name="T79" fmla="*/ 214 h 1637"/>
                <a:gd name="T80" fmla="*/ 258 w 880"/>
                <a:gd name="T81" fmla="*/ 476 h 1637"/>
                <a:gd name="T82" fmla="*/ 267 w 880"/>
                <a:gd name="T83" fmla="*/ 813 h 1637"/>
                <a:gd name="T84" fmla="*/ 284 w 880"/>
                <a:gd name="T85" fmla="*/ 1052 h 1637"/>
                <a:gd name="T86" fmla="*/ 271 w 880"/>
                <a:gd name="T87" fmla="*/ 1335 h 1637"/>
                <a:gd name="T88" fmla="*/ 261 w 880"/>
                <a:gd name="T89" fmla="*/ 1440 h 1637"/>
                <a:gd name="T90" fmla="*/ 108 w 880"/>
                <a:gd name="T91" fmla="*/ 1519 h 1637"/>
                <a:gd name="T92" fmla="*/ 0 w 880"/>
                <a:gd name="T93" fmla="*/ 1428 h 1637"/>
                <a:gd name="T94" fmla="*/ 58 w 880"/>
                <a:gd name="T95" fmla="*/ 1283 h 1637"/>
                <a:gd name="T96" fmla="*/ 33 w 880"/>
                <a:gd name="T97" fmla="*/ 1244 h 1637"/>
                <a:gd name="T98" fmla="*/ 155 w 880"/>
                <a:gd name="T99" fmla="*/ 1255 h 1637"/>
                <a:gd name="T100" fmla="*/ 77 w 880"/>
                <a:gd name="T101" fmla="*/ 1223 h 1637"/>
                <a:gd name="T102" fmla="*/ 27 w 880"/>
                <a:gd name="T103" fmla="*/ 1105 h 1637"/>
                <a:gd name="T104" fmla="*/ 53 w 880"/>
                <a:gd name="T105" fmla="*/ 939 h 1637"/>
                <a:gd name="T106" fmla="*/ 228 w 880"/>
                <a:gd name="T107" fmla="*/ 999 h 1637"/>
                <a:gd name="T108" fmla="*/ 228 w 880"/>
                <a:gd name="T109" fmla="*/ 987 h 1637"/>
                <a:gd name="T110" fmla="*/ 66 w 880"/>
                <a:gd name="T111" fmla="*/ 871 h 1637"/>
                <a:gd name="T112" fmla="*/ 159 w 880"/>
                <a:gd name="T113" fmla="*/ 522 h 1637"/>
                <a:gd name="T114" fmla="*/ 183 w 880"/>
                <a:gd name="T115" fmla="*/ 212 h 1637"/>
                <a:gd name="T116" fmla="*/ 217 w 880"/>
                <a:gd name="T117" fmla="*/ 31 h 1637"/>
                <a:gd name="T118" fmla="*/ 432 w 880"/>
                <a:gd name="T119" fmla="*/ 8 h 1637"/>
                <a:gd name="T120" fmla="*/ 480 w 880"/>
                <a:gd name="T121" fmla="*/ 3 h 1637"/>
                <a:gd name="T122" fmla="*/ 601 w 880"/>
                <a:gd name="T123" fmla="*/ 39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0" h="1637">
                  <a:moveTo>
                    <a:pt x="619" y="41"/>
                  </a:moveTo>
                  <a:lnTo>
                    <a:pt x="625" y="44"/>
                  </a:lnTo>
                  <a:lnTo>
                    <a:pt x="632" y="47"/>
                  </a:lnTo>
                  <a:lnTo>
                    <a:pt x="640" y="49"/>
                  </a:lnTo>
                  <a:lnTo>
                    <a:pt x="647" y="50"/>
                  </a:lnTo>
                  <a:lnTo>
                    <a:pt x="660" y="52"/>
                  </a:lnTo>
                  <a:lnTo>
                    <a:pt x="675" y="50"/>
                  </a:lnTo>
                  <a:lnTo>
                    <a:pt x="690" y="50"/>
                  </a:lnTo>
                  <a:lnTo>
                    <a:pt x="706" y="50"/>
                  </a:lnTo>
                  <a:lnTo>
                    <a:pt x="721" y="52"/>
                  </a:lnTo>
                  <a:lnTo>
                    <a:pt x="735" y="55"/>
                  </a:lnTo>
                  <a:lnTo>
                    <a:pt x="747" y="67"/>
                  </a:lnTo>
                  <a:lnTo>
                    <a:pt x="754" y="93"/>
                  </a:lnTo>
                  <a:lnTo>
                    <a:pt x="759" y="120"/>
                  </a:lnTo>
                  <a:lnTo>
                    <a:pt x="760" y="146"/>
                  </a:lnTo>
                  <a:lnTo>
                    <a:pt x="762" y="173"/>
                  </a:lnTo>
                  <a:lnTo>
                    <a:pt x="763" y="199"/>
                  </a:lnTo>
                  <a:lnTo>
                    <a:pt x="763" y="226"/>
                  </a:lnTo>
                  <a:lnTo>
                    <a:pt x="763" y="252"/>
                  </a:lnTo>
                  <a:lnTo>
                    <a:pt x="763" y="280"/>
                  </a:lnTo>
                  <a:lnTo>
                    <a:pt x="766" y="285"/>
                  </a:lnTo>
                  <a:lnTo>
                    <a:pt x="769" y="286"/>
                  </a:lnTo>
                  <a:lnTo>
                    <a:pt x="772" y="286"/>
                  </a:lnTo>
                  <a:lnTo>
                    <a:pt x="777" y="286"/>
                  </a:lnTo>
                  <a:lnTo>
                    <a:pt x="780" y="286"/>
                  </a:lnTo>
                  <a:lnTo>
                    <a:pt x="782" y="285"/>
                  </a:lnTo>
                  <a:lnTo>
                    <a:pt x="785" y="286"/>
                  </a:lnTo>
                  <a:lnTo>
                    <a:pt x="788" y="288"/>
                  </a:lnTo>
                  <a:lnTo>
                    <a:pt x="797" y="326"/>
                  </a:lnTo>
                  <a:lnTo>
                    <a:pt x="803" y="366"/>
                  </a:lnTo>
                  <a:lnTo>
                    <a:pt x="809" y="405"/>
                  </a:lnTo>
                  <a:lnTo>
                    <a:pt x="813" y="445"/>
                  </a:lnTo>
                  <a:lnTo>
                    <a:pt x="815" y="485"/>
                  </a:lnTo>
                  <a:lnTo>
                    <a:pt x="816" y="526"/>
                  </a:lnTo>
                  <a:lnTo>
                    <a:pt x="815" y="566"/>
                  </a:lnTo>
                  <a:lnTo>
                    <a:pt x="813" y="606"/>
                  </a:lnTo>
                  <a:lnTo>
                    <a:pt x="812" y="618"/>
                  </a:lnTo>
                  <a:lnTo>
                    <a:pt x="808" y="628"/>
                  </a:lnTo>
                  <a:lnTo>
                    <a:pt x="803" y="638"/>
                  </a:lnTo>
                  <a:lnTo>
                    <a:pt x="796" y="648"/>
                  </a:lnTo>
                  <a:lnTo>
                    <a:pt x="788" y="657"/>
                  </a:lnTo>
                  <a:lnTo>
                    <a:pt x="781" y="666"/>
                  </a:lnTo>
                  <a:lnTo>
                    <a:pt x="774" y="673"/>
                  </a:lnTo>
                  <a:lnTo>
                    <a:pt x="765" y="682"/>
                  </a:lnTo>
                  <a:lnTo>
                    <a:pt x="766" y="638"/>
                  </a:lnTo>
                  <a:lnTo>
                    <a:pt x="768" y="592"/>
                  </a:lnTo>
                  <a:lnTo>
                    <a:pt x="769" y="547"/>
                  </a:lnTo>
                  <a:lnTo>
                    <a:pt x="769" y="501"/>
                  </a:lnTo>
                  <a:lnTo>
                    <a:pt x="769" y="455"/>
                  </a:lnTo>
                  <a:lnTo>
                    <a:pt x="769" y="410"/>
                  </a:lnTo>
                  <a:lnTo>
                    <a:pt x="771" y="366"/>
                  </a:lnTo>
                  <a:lnTo>
                    <a:pt x="772" y="321"/>
                  </a:lnTo>
                  <a:lnTo>
                    <a:pt x="766" y="314"/>
                  </a:lnTo>
                  <a:lnTo>
                    <a:pt x="760" y="321"/>
                  </a:lnTo>
                  <a:lnTo>
                    <a:pt x="762" y="370"/>
                  </a:lnTo>
                  <a:lnTo>
                    <a:pt x="762" y="419"/>
                  </a:lnTo>
                  <a:lnTo>
                    <a:pt x="759" y="467"/>
                  </a:lnTo>
                  <a:lnTo>
                    <a:pt x="754" y="514"/>
                  </a:lnTo>
                  <a:lnTo>
                    <a:pt x="752" y="563"/>
                  </a:lnTo>
                  <a:lnTo>
                    <a:pt x="749" y="612"/>
                  </a:lnTo>
                  <a:lnTo>
                    <a:pt x="747" y="660"/>
                  </a:lnTo>
                  <a:lnTo>
                    <a:pt x="747" y="710"/>
                  </a:lnTo>
                  <a:lnTo>
                    <a:pt x="749" y="716"/>
                  </a:lnTo>
                  <a:lnTo>
                    <a:pt x="752" y="722"/>
                  </a:lnTo>
                  <a:lnTo>
                    <a:pt x="752" y="727"/>
                  </a:lnTo>
                  <a:lnTo>
                    <a:pt x="753" y="732"/>
                  </a:lnTo>
                  <a:lnTo>
                    <a:pt x="754" y="737"/>
                  </a:lnTo>
                  <a:lnTo>
                    <a:pt x="754" y="743"/>
                  </a:lnTo>
                  <a:lnTo>
                    <a:pt x="756" y="749"/>
                  </a:lnTo>
                  <a:lnTo>
                    <a:pt x="756" y="755"/>
                  </a:lnTo>
                  <a:lnTo>
                    <a:pt x="756" y="777"/>
                  </a:lnTo>
                  <a:lnTo>
                    <a:pt x="756" y="800"/>
                  </a:lnTo>
                  <a:lnTo>
                    <a:pt x="756" y="822"/>
                  </a:lnTo>
                  <a:lnTo>
                    <a:pt x="754" y="846"/>
                  </a:lnTo>
                  <a:lnTo>
                    <a:pt x="754" y="869"/>
                  </a:lnTo>
                  <a:lnTo>
                    <a:pt x="752" y="892"/>
                  </a:lnTo>
                  <a:lnTo>
                    <a:pt x="750" y="915"/>
                  </a:lnTo>
                  <a:lnTo>
                    <a:pt x="746" y="937"/>
                  </a:lnTo>
                  <a:lnTo>
                    <a:pt x="741" y="933"/>
                  </a:lnTo>
                  <a:lnTo>
                    <a:pt x="725" y="939"/>
                  </a:lnTo>
                  <a:lnTo>
                    <a:pt x="710" y="946"/>
                  </a:lnTo>
                  <a:lnTo>
                    <a:pt x="694" y="952"/>
                  </a:lnTo>
                  <a:lnTo>
                    <a:pt x="678" y="956"/>
                  </a:lnTo>
                  <a:lnTo>
                    <a:pt x="662" y="962"/>
                  </a:lnTo>
                  <a:lnTo>
                    <a:pt x="645" y="967"/>
                  </a:lnTo>
                  <a:lnTo>
                    <a:pt x="629" y="970"/>
                  </a:lnTo>
                  <a:lnTo>
                    <a:pt x="612" y="973"/>
                  </a:lnTo>
                  <a:lnTo>
                    <a:pt x="612" y="973"/>
                  </a:lnTo>
                  <a:lnTo>
                    <a:pt x="612" y="974"/>
                  </a:lnTo>
                  <a:lnTo>
                    <a:pt x="610" y="974"/>
                  </a:lnTo>
                  <a:lnTo>
                    <a:pt x="610" y="975"/>
                  </a:lnTo>
                  <a:lnTo>
                    <a:pt x="610" y="977"/>
                  </a:lnTo>
                  <a:lnTo>
                    <a:pt x="612" y="977"/>
                  </a:lnTo>
                  <a:lnTo>
                    <a:pt x="612" y="978"/>
                  </a:lnTo>
                  <a:lnTo>
                    <a:pt x="610" y="980"/>
                  </a:lnTo>
                  <a:lnTo>
                    <a:pt x="616" y="981"/>
                  </a:lnTo>
                  <a:lnTo>
                    <a:pt x="622" y="983"/>
                  </a:lnTo>
                  <a:lnTo>
                    <a:pt x="626" y="983"/>
                  </a:lnTo>
                  <a:lnTo>
                    <a:pt x="632" y="981"/>
                  </a:lnTo>
                  <a:lnTo>
                    <a:pt x="638" y="980"/>
                  </a:lnTo>
                  <a:lnTo>
                    <a:pt x="644" y="978"/>
                  </a:lnTo>
                  <a:lnTo>
                    <a:pt x="648" y="977"/>
                  </a:lnTo>
                  <a:lnTo>
                    <a:pt x="654" y="977"/>
                  </a:lnTo>
                  <a:lnTo>
                    <a:pt x="666" y="974"/>
                  </a:lnTo>
                  <a:lnTo>
                    <a:pt x="678" y="970"/>
                  </a:lnTo>
                  <a:lnTo>
                    <a:pt x="688" y="965"/>
                  </a:lnTo>
                  <a:lnTo>
                    <a:pt x="700" y="962"/>
                  </a:lnTo>
                  <a:lnTo>
                    <a:pt x="710" y="958"/>
                  </a:lnTo>
                  <a:lnTo>
                    <a:pt x="722" y="953"/>
                  </a:lnTo>
                  <a:lnTo>
                    <a:pt x="732" y="949"/>
                  </a:lnTo>
                  <a:lnTo>
                    <a:pt x="744" y="943"/>
                  </a:lnTo>
                  <a:lnTo>
                    <a:pt x="743" y="962"/>
                  </a:lnTo>
                  <a:lnTo>
                    <a:pt x="740" y="983"/>
                  </a:lnTo>
                  <a:lnTo>
                    <a:pt x="738" y="1002"/>
                  </a:lnTo>
                  <a:lnTo>
                    <a:pt x="737" y="1021"/>
                  </a:lnTo>
                  <a:lnTo>
                    <a:pt x="734" y="1042"/>
                  </a:lnTo>
                  <a:lnTo>
                    <a:pt x="732" y="1062"/>
                  </a:lnTo>
                  <a:lnTo>
                    <a:pt x="731" y="1082"/>
                  </a:lnTo>
                  <a:lnTo>
                    <a:pt x="729" y="1102"/>
                  </a:lnTo>
                  <a:lnTo>
                    <a:pt x="724" y="1129"/>
                  </a:lnTo>
                  <a:lnTo>
                    <a:pt x="718" y="1157"/>
                  </a:lnTo>
                  <a:lnTo>
                    <a:pt x="713" y="1183"/>
                  </a:lnTo>
                  <a:lnTo>
                    <a:pt x="707" y="1210"/>
                  </a:lnTo>
                  <a:lnTo>
                    <a:pt x="703" y="1236"/>
                  </a:lnTo>
                  <a:lnTo>
                    <a:pt x="697" y="1263"/>
                  </a:lnTo>
                  <a:lnTo>
                    <a:pt x="691" y="1289"/>
                  </a:lnTo>
                  <a:lnTo>
                    <a:pt x="682" y="1316"/>
                  </a:lnTo>
                  <a:lnTo>
                    <a:pt x="684" y="1320"/>
                  </a:lnTo>
                  <a:lnTo>
                    <a:pt x="684" y="1323"/>
                  </a:lnTo>
                  <a:lnTo>
                    <a:pt x="682" y="1326"/>
                  </a:lnTo>
                  <a:lnTo>
                    <a:pt x="682" y="1331"/>
                  </a:lnTo>
                  <a:lnTo>
                    <a:pt x="681" y="1333"/>
                  </a:lnTo>
                  <a:lnTo>
                    <a:pt x="681" y="1338"/>
                  </a:lnTo>
                  <a:lnTo>
                    <a:pt x="679" y="1341"/>
                  </a:lnTo>
                  <a:lnTo>
                    <a:pt x="678" y="1344"/>
                  </a:lnTo>
                  <a:lnTo>
                    <a:pt x="666" y="1350"/>
                  </a:lnTo>
                  <a:lnTo>
                    <a:pt x="654" y="1356"/>
                  </a:lnTo>
                  <a:lnTo>
                    <a:pt x="642" y="1360"/>
                  </a:lnTo>
                  <a:lnTo>
                    <a:pt x="631" y="1364"/>
                  </a:lnTo>
                  <a:lnTo>
                    <a:pt x="607" y="1370"/>
                  </a:lnTo>
                  <a:lnTo>
                    <a:pt x="584" y="1373"/>
                  </a:lnTo>
                  <a:lnTo>
                    <a:pt x="559" y="1375"/>
                  </a:lnTo>
                  <a:lnTo>
                    <a:pt x="533" y="1375"/>
                  </a:lnTo>
                  <a:lnTo>
                    <a:pt x="508" y="1373"/>
                  </a:lnTo>
                  <a:lnTo>
                    <a:pt x="482" y="1372"/>
                  </a:lnTo>
                  <a:lnTo>
                    <a:pt x="475" y="1370"/>
                  </a:lnTo>
                  <a:lnTo>
                    <a:pt x="467" y="1369"/>
                  </a:lnTo>
                  <a:lnTo>
                    <a:pt x="460" y="1367"/>
                  </a:lnTo>
                  <a:lnTo>
                    <a:pt x="452" y="1366"/>
                  </a:lnTo>
                  <a:lnTo>
                    <a:pt x="445" y="1364"/>
                  </a:lnTo>
                  <a:lnTo>
                    <a:pt x="438" y="1363"/>
                  </a:lnTo>
                  <a:lnTo>
                    <a:pt x="430" y="1363"/>
                  </a:lnTo>
                  <a:lnTo>
                    <a:pt x="423" y="1363"/>
                  </a:lnTo>
                  <a:lnTo>
                    <a:pt x="423" y="1370"/>
                  </a:lnTo>
                  <a:lnTo>
                    <a:pt x="426" y="1373"/>
                  </a:lnTo>
                  <a:lnTo>
                    <a:pt x="430" y="1375"/>
                  </a:lnTo>
                  <a:lnTo>
                    <a:pt x="436" y="1376"/>
                  </a:lnTo>
                  <a:lnTo>
                    <a:pt x="442" y="1375"/>
                  </a:lnTo>
                  <a:lnTo>
                    <a:pt x="449" y="1375"/>
                  </a:lnTo>
                  <a:lnTo>
                    <a:pt x="455" y="1376"/>
                  </a:lnTo>
                  <a:lnTo>
                    <a:pt x="460" y="1378"/>
                  </a:lnTo>
                  <a:lnTo>
                    <a:pt x="480" y="1384"/>
                  </a:lnTo>
                  <a:lnTo>
                    <a:pt x="503" y="1387"/>
                  </a:lnTo>
                  <a:lnTo>
                    <a:pt x="525" y="1387"/>
                  </a:lnTo>
                  <a:lnTo>
                    <a:pt x="548" y="1385"/>
                  </a:lnTo>
                  <a:lnTo>
                    <a:pt x="572" y="1384"/>
                  </a:lnTo>
                  <a:lnTo>
                    <a:pt x="594" y="1381"/>
                  </a:lnTo>
                  <a:lnTo>
                    <a:pt x="617" y="1378"/>
                  </a:lnTo>
                  <a:lnTo>
                    <a:pt x="640" y="1376"/>
                  </a:lnTo>
                  <a:lnTo>
                    <a:pt x="645" y="1375"/>
                  </a:lnTo>
                  <a:lnTo>
                    <a:pt x="650" y="1372"/>
                  </a:lnTo>
                  <a:lnTo>
                    <a:pt x="654" y="1370"/>
                  </a:lnTo>
                  <a:lnTo>
                    <a:pt x="659" y="1367"/>
                  </a:lnTo>
                  <a:lnTo>
                    <a:pt x="663" y="1366"/>
                  </a:lnTo>
                  <a:lnTo>
                    <a:pt x="668" y="1363"/>
                  </a:lnTo>
                  <a:lnTo>
                    <a:pt x="672" y="1361"/>
                  </a:lnTo>
                  <a:lnTo>
                    <a:pt x="676" y="1360"/>
                  </a:lnTo>
                  <a:lnTo>
                    <a:pt x="675" y="1363"/>
                  </a:lnTo>
                  <a:lnTo>
                    <a:pt x="673" y="1366"/>
                  </a:lnTo>
                  <a:lnTo>
                    <a:pt x="672" y="1369"/>
                  </a:lnTo>
                  <a:lnTo>
                    <a:pt x="670" y="1373"/>
                  </a:lnTo>
                  <a:lnTo>
                    <a:pt x="670" y="1378"/>
                  </a:lnTo>
                  <a:lnTo>
                    <a:pt x="670" y="1381"/>
                  </a:lnTo>
                  <a:lnTo>
                    <a:pt x="670" y="1385"/>
                  </a:lnTo>
                  <a:lnTo>
                    <a:pt x="672" y="1388"/>
                  </a:lnTo>
                  <a:lnTo>
                    <a:pt x="673" y="1392"/>
                  </a:lnTo>
                  <a:lnTo>
                    <a:pt x="676" y="1394"/>
                  </a:lnTo>
                  <a:lnTo>
                    <a:pt x="679" y="1395"/>
                  </a:lnTo>
                  <a:lnTo>
                    <a:pt x="682" y="1397"/>
                  </a:lnTo>
                  <a:lnTo>
                    <a:pt x="687" y="1397"/>
                  </a:lnTo>
                  <a:lnTo>
                    <a:pt x="690" y="1398"/>
                  </a:lnTo>
                  <a:lnTo>
                    <a:pt x="694" y="1400"/>
                  </a:lnTo>
                  <a:lnTo>
                    <a:pt x="697" y="1403"/>
                  </a:lnTo>
                  <a:lnTo>
                    <a:pt x="716" y="1413"/>
                  </a:lnTo>
                  <a:lnTo>
                    <a:pt x="735" y="1422"/>
                  </a:lnTo>
                  <a:lnTo>
                    <a:pt x="756" y="1429"/>
                  </a:lnTo>
                  <a:lnTo>
                    <a:pt x="775" y="1437"/>
                  </a:lnTo>
                  <a:lnTo>
                    <a:pt x="796" y="1445"/>
                  </a:lnTo>
                  <a:lnTo>
                    <a:pt x="816" y="1453"/>
                  </a:lnTo>
                  <a:lnTo>
                    <a:pt x="836" y="1463"/>
                  </a:lnTo>
                  <a:lnTo>
                    <a:pt x="853" y="1475"/>
                  </a:lnTo>
                  <a:lnTo>
                    <a:pt x="861" y="1482"/>
                  </a:lnTo>
                  <a:lnTo>
                    <a:pt x="865" y="1490"/>
                  </a:lnTo>
                  <a:lnTo>
                    <a:pt x="869" y="1497"/>
                  </a:lnTo>
                  <a:lnTo>
                    <a:pt x="874" y="1506"/>
                  </a:lnTo>
                  <a:lnTo>
                    <a:pt x="875" y="1516"/>
                  </a:lnTo>
                  <a:lnTo>
                    <a:pt x="878" y="1525"/>
                  </a:lnTo>
                  <a:lnTo>
                    <a:pt x="878" y="1534"/>
                  </a:lnTo>
                  <a:lnTo>
                    <a:pt x="880" y="1544"/>
                  </a:lnTo>
                  <a:lnTo>
                    <a:pt x="880" y="1549"/>
                  </a:lnTo>
                  <a:lnTo>
                    <a:pt x="880" y="1553"/>
                  </a:lnTo>
                  <a:lnTo>
                    <a:pt x="880" y="1557"/>
                  </a:lnTo>
                  <a:lnTo>
                    <a:pt x="880" y="1562"/>
                  </a:lnTo>
                  <a:lnTo>
                    <a:pt x="880" y="1566"/>
                  </a:lnTo>
                  <a:lnTo>
                    <a:pt x="878" y="1571"/>
                  </a:lnTo>
                  <a:lnTo>
                    <a:pt x="877" y="1574"/>
                  </a:lnTo>
                  <a:lnTo>
                    <a:pt x="874" y="1578"/>
                  </a:lnTo>
                  <a:lnTo>
                    <a:pt x="869" y="1580"/>
                  </a:lnTo>
                  <a:lnTo>
                    <a:pt x="863" y="1582"/>
                  </a:lnTo>
                  <a:lnTo>
                    <a:pt x="858" y="1584"/>
                  </a:lnTo>
                  <a:lnTo>
                    <a:pt x="852" y="1585"/>
                  </a:lnTo>
                  <a:lnTo>
                    <a:pt x="846" y="1587"/>
                  </a:lnTo>
                  <a:lnTo>
                    <a:pt x="840" y="1588"/>
                  </a:lnTo>
                  <a:lnTo>
                    <a:pt x="834" y="1590"/>
                  </a:lnTo>
                  <a:lnTo>
                    <a:pt x="828" y="1593"/>
                  </a:lnTo>
                  <a:lnTo>
                    <a:pt x="797" y="1597"/>
                  </a:lnTo>
                  <a:lnTo>
                    <a:pt x="766" y="1602"/>
                  </a:lnTo>
                  <a:lnTo>
                    <a:pt x="734" y="1607"/>
                  </a:lnTo>
                  <a:lnTo>
                    <a:pt x="703" y="1613"/>
                  </a:lnTo>
                  <a:lnTo>
                    <a:pt x="672" y="1618"/>
                  </a:lnTo>
                  <a:lnTo>
                    <a:pt x="641" y="1624"/>
                  </a:lnTo>
                  <a:lnTo>
                    <a:pt x="609" y="1628"/>
                  </a:lnTo>
                  <a:lnTo>
                    <a:pt x="576" y="1633"/>
                  </a:lnTo>
                  <a:lnTo>
                    <a:pt x="539" y="1634"/>
                  </a:lnTo>
                  <a:lnTo>
                    <a:pt x="503" y="1635"/>
                  </a:lnTo>
                  <a:lnTo>
                    <a:pt x="467" y="1635"/>
                  </a:lnTo>
                  <a:lnTo>
                    <a:pt x="430" y="1637"/>
                  </a:lnTo>
                  <a:lnTo>
                    <a:pt x="395" y="1635"/>
                  </a:lnTo>
                  <a:lnTo>
                    <a:pt x="358" y="1631"/>
                  </a:lnTo>
                  <a:lnTo>
                    <a:pt x="340" y="1630"/>
                  </a:lnTo>
                  <a:lnTo>
                    <a:pt x="323" y="1625"/>
                  </a:lnTo>
                  <a:lnTo>
                    <a:pt x="305" y="1621"/>
                  </a:lnTo>
                  <a:lnTo>
                    <a:pt x="287" y="1615"/>
                  </a:lnTo>
                  <a:lnTo>
                    <a:pt x="284" y="1613"/>
                  </a:lnTo>
                  <a:lnTo>
                    <a:pt x="283" y="1610"/>
                  </a:lnTo>
                  <a:lnTo>
                    <a:pt x="282" y="1609"/>
                  </a:lnTo>
                  <a:lnTo>
                    <a:pt x="280" y="1606"/>
                  </a:lnTo>
                  <a:lnTo>
                    <a:pt x="280" y="1603"/>
                  </a:lnTo>
                  <a:lnTo>
                    <a:pt x="279" y="1600"/>
                  </a:lnTo>
                  <a:lnTo>
                    <a:pt x="279" y="1597"/>
                  </a:lnTo>
                  <a:lnTo>
                    <a:pt x="279" y="1596"/>
                  </a:lnTo>
                  <a:lnTo>
                    <a:pt x="280" y="1596"/>
                  </a:lnTo>
                  <a:lnTo>
                    <a:pt x="282" y="1597"/>
                  </a:lnTo>
                  <a:lnTo>
                    <a:pt x="283" y="1596"/>
                  </a:lnTo>
                  <a:lnTo>
                    <a:pt x="283" y="1594"/>
                  </a:lnTo>
                  <a:lnTo>
                    <a:pt x="284" y="1593"/>
                  </a:lnTo>
                  <a:lnTo>
                    <a:pt x="284" y="1591"/>
                  </a:lnTo>
                  <a:lnTo>
                    <a:pt x="286" y="1590"/>
                  </a:lnTo>
                  <a:lnTo>
                    <a:pt x="286" y="1588"/>
                  </a:lnTo>
                  <a:lnTo>
                    <a:pt x="283" y="1578"/>
                  </a:lnTo>
                  <a:lnTo>
                    <a:pt x="282" y="1565"/>
                  </a:lnTo>
                  <a:lnTo>
                    <a:pt x="280" y="1552"/>
                  </a:lnTo>
                  <a:lnTo>
                    <a:pt x="280" y="1540"/>
                  </a:lnTo>
                  <a:lnTo>
                    <a:pt x="280" y="1526"/>
                  </a:lnTo>
                  <a:lnTo>
                    <a:pt x="282" y="1513"/>
                  </a:lnTo>
                  <a:lnTo>
                    <a:pt x="282" y="1500"/>
                  </a:lnTo>
                  <a:lnTo>
                    <a:pt x="282" y="1487"/>
                  </a:lnTo>
                  <a:lnTo>
                    <a:pt x="283" y="1473"/>
                  </a:lnTo>
                  <a:lnTo>
                    <a:pt x="284" y="1459"/>
                  </a:lnTo>
                  <a:lnTo>
                    <a:pt x="286" y="1445"/>
                  </a:lnTo>
                  <a:lnTo>
                    <a:pt x="289" y="1431"/>
                  </a:lnTo>
                  <a:lnTo>
                    <a:pt x="292" y="1417"/>
                  </a:lnTo>
                  <a:lnTo>
                    <a:pt x="295" y="1404"/>
                  </a:lnTo>
                  <a:lnTo>
                    <a:pt x="299" y="1391"/>
                  </a:lnTo>
                  <a:lnTo>
                    <a:pt x="304" y="1378"/>
                  </a:lnTo>
                  <a:lnTo>
                    <a:pt x="318" y="1385"/>
                  </a:lnTo>
                  <a:lnTo>
                    <a:pt x="335" y="1392"/>
                  </a:lnTo>
                  <a:lnTo>
                    <a:pt x="352" y="1398"/>
                  </a:lnTo>
                  <a:lnTo>
                    <a:pt x="368" y="1403"/>
                  </a:lnTo>
                  <a:lnTo>
                    <a:pt x="386" y="1406"/>
                  </a:lnTo>
                  <a:lnTo>
                    <a:pt x="402" y="1407"/>
                  </a:lnTo>
                  <a:lnTo>
                    <a:pt x="420" y="1407"/>
                  </a:lnTo>
                  <a:lnTo>
                    <a:pt x="438" y="1406"/>
                  </a:lnTo>
                  <a:lnTo>
                    <a:pt x="449" y="1401"/>
                  </a:lnTo>
                  <a:lnTo>
                    <a:pt x="448" y="1398"/>
                  </a:lnTo>
                  <a:lnTo>
                    <a:pt x="430" y="1395"/>
                  </a:lnTo>
                  <a:lnTo>
                    <a:pt x="411" y="1394"/>
                  </a:lnTo>
                  <a:lnTo>
                    <a:pt x="393" y="1392"/>
                  </a:lnTo>
                  <a:lnTo>
                    <a:pt x="376" y="1389"/>
                  </a:lnTo>
                  <a:lnTo>
                    <a:pt x="358" y="1385"/>
                  </a:lnTo>
                  <a:lnTo>
                    <a:pt x="340" y="1379"/>
                  </a:lnTo>
                  <a:lnTo>
                    <a:pt x="324" y="1372"/>
                  </a:lnTo>
                  <a:lnTo>
                    <a:pt x="310" y="1363"/>
                  </a:lnTo>
                  <a:lnTo>
                    <a:pt x="310" y="1361"/>
                  </a:lnTo>
                  <a:lnTo>
                    <a:pt x="310" y="1360"/>
                  </a:lnTo>
                  <a:lnTo>
                    <a:pt x="310" y="1359"/>
                  </a:lnTo>
                  <a:lnTo>
                    <a:pt x="308" y="1356"/>
                  </a:lnTo>
                  <a:lnTo>
                    <a:pt x="307" y="1354"/>
                  </a:lnTo>
                  <a:lnTo>
                    <a:pt x="305" y="1353"/>
                  </a:lnTo>
                  <a:lnTo>
                    <a:pt x="304" y="1351"/>
                  </a:lnTo>
                  <a:lnTo>
                    <a:pt x="304" y="1350"/>
                  </a:lnTo>
                  <a:lnTo>
                    <a:pt x="298" y="1351"/>
                  </a:lnTo>
                  <a:lnTo>
                    <a:pt x="293" y="1333"/>
                  </a:lnTo>
                  <a:lnTo>
                    <a:pt x="292" y="1316"/>
                  </a:lnTo>
                  <a:lnTo>
                    <a:pt x="292" y="1298"/>
                  </a:lnTo>
                  <a:lnTo>
                    <a:pt x="293" y="1282"/>
                  </a:lnTo>
                  <a:lnTo>
                    <a:pt x="296" y="1266"/>
                  </a:lnTo>
                  <a:lnTo>
                    <a:pt x="298" y="1248"/>
                  </a:lnTo>
                  <a:lnTo>
                    <a:pt x="301" y="1230"/>
                  </a:lnTo>
                  <a:lnTo>
                    <a:pt x="302" y="1213"/>
                  </a:lnTo>
                  <a:lnTo>
                    <a:pt x="302" y="1204"/>
                  </a:lnTo>
                  <a:lnTo>
                    <a:pt x="304" y="1195"/>
                  </a:lnTo>
                  <a:lnTo>
                    <a:pt x="305" y="1186"/>
                  </a:lnTo>
                  <a:lnTo>
                    <a:pt x="307" y="1177"/>
                  </a:lnTo>
                  <a:lnTo>
                    <a:pt x="310" y="1168"/>
                  </a:lnTo>
                  <a:lnTo>
                    <a:pt x="311" y="1161"/>
                  </a:lnTo>
                  <a:lnTo>
                    <a:pt x="314" y="1152"/>
                  </a:lnTo>
                  <a:lnTo>
                    <a:pt x="315" y="1143"/>
                  </a:lnTo>
                  <a:lnTo>
                    <a:pt x="315" y="1143"/>
                  </a:lnTo>
                  <a:lnTo>
                    <a:pt x="315" y="1142"/>
                  </a:lnTo>
                  <a:lnTo>
                    <a:pt x="314" y="1140"/>
                  </a:lnTo>
                  <a:lnTo>
                    <a:pt x="314" y="1139"/>
                  </a:lnTo>
                  <a:lnTo>
                    <a:pt x="314" y="1139"/>
                  </a:lnTo>
                  <a:lnTo>
                    <a:pt x="314" y="1138"/>
                  </a:lnTo>
                  <a:lnTo>
                    <a:pt x="314" y="1136"/>
                  </a:lnTo>
                  <a:lnTo>
                    <a:pt x="314" y="1135"/>
                  </a:lnTo>
                  <a:lnTo>
                    <a:pt x="336" y="1146"/>
                  </a:lnTo>
                  <a:lnTo>
                    <a:pt x="358" y="1155"/>
                  </a:lnTo>
                  <a:lnTo>
                    <a:pt x="382" y="1163"/>
                  </a:lnTo>
                  <a:lnTo>
                    <a:pt x="405" y="1168"/>
                  </a:lnTo>
                  <a:lnTo>
                    <a:pt x="430" y="1171"/>
                  </a:lnTo>
                  <a:lnTo>
                    <a:pt x="455" y="1176"/>
                  </a:lnTo>
                  <a:lnTo>
                    <a:pt x="480" y="1179"/>
                  </a:lnTo>
                  <a:lnTo>
                    <a:pt x="505" y="1183"/>
                  </a:lnTo>
                  <a:lnTo>
                    <a:pt x="523" y="1180"/>
                  </a:lnTo>
                  <a:lnTo>
                    <a:pt x="542" y="1179"/>
                  </a:lnTo>
                  <a:lnTo>
                    <a:pt x="561" y="1176"/>
                  </a:lnTo>
                  <a:lnTo>
                    <a:pt x="581" y="1173"/>
                  </a:lnTo>
                  <a:lnTo>
                    <a:pt x="600" y="1170"/>
                  </a:lnTo>
                  <a:lnTo>
                    <a:pt x="619" y="1166"/>
                  </a:lnTo>
                  <a:lnTo>
                    <a:pt x="635" y="1158"/>
                  </a:lnTo>
                  <a:lnTo>
                    <a:pt x="653" y="1149"/>
                  </a:lnTo>
                  <a:lnTo>
                    <a:pt x="653" y="1149"/>
                  </a:lnTo>
                  <a:lnTo>
                    <a:pt x="653" y="1148"/>
                  </a:lnTo>
                  <a:lnTo>
                    <a:pt x="653" y="1146"/>
                  </a:lnTo>
                  <a:lnTo>
                    <a:pt x="651" y="1146"/>
                  </a:lnTo>
                  <a:lnTo>
                    <a:pt x="651" y="1145"/>
                  </a:lnTo>
                  <a:lnTo>
                    <a:pt x="650" y="1145"/>
                  </a:lnTo>
                  <a:lnTo>
                    <a:pt x="650" y="1145"/>
                  </a:lnTo>
                  <a:lnTo>
                    <a:pt x="648" y="1143"/>
                  </a:lnTo>
                  <a:lnTo>
                    <a:pt x="626" y="1151"/>
                  </a:lnTo>
                  <a:lnTo>
                    <a:pt x="603" y="1157"/>
                  </a:lnTo>
                  <a:lnTo>
                    <a:pt x="579" y="1163"/>
                  </a:lnTo>
                  <a:lnTo>
                    <a:pt x="556" y="1168"/>
                  </a:lnTo>
                  <a:lnTo>
                    <a:pt x="532" y="1173"/>
                  </a:lnTo>
                  <a:lnTo>
                    <a:pt x="508" y="1174"/>
                  </a:lnTo>
                  <a:lnTo>
                    <a:pt x="497" y="1174"/>
                  </a:lnTo>
                  <a:lnTo>
                    <a:pt x="485" y="1173"/>
                  </a:lnTo>
                  <a:lnTo>
                    <a:pt x="473" y="1171"/>
                  </a:lnTo>
                  <a:lnTo>
                    <a:pt x="461" y="1168"/>
                  </a:lnTo>
                  <a:lnTo>
                    <a:pt x="445" y="1166"/>
                  </a:lnTo>
                  <a:lnTo>
                    <a:pt x="430" y="1163"/>
                  </a:lnTo>
                  <a:lnTo>
                    <a:pt x="416" y="1160"/>
                  </a:lnTo>
                  <a:lnTo>
                    <a:pt x="401" y="1157"/>
                  </a:lnTo>
                  <a:lnTo>
                    <a:pt x="386" y="1154"/>
                  </a:lnTo>
                  <a:lnTo>
                    <a:pt x="371" y="1149"/>
                  </a:lnTo>
                  <a:lnTo>
                    <a:pt x="357" y="1145"/>
                  </a:lnTo>
                  <a:lnTo>
                    <a:pt x="342" y="1140"/>
                  </a:lnTo>
                  <a:lnTo>
                    <a:pt x="339" y="1138"/>
                  </a:lnTo>
                  <a:lnTo>
                    <a:pt x="335" y="1135"/>
                  </a:lnTo>
                  <a:lnTo>
                    <a:pt x="330" y="1132"/>
                  </a:lnTo>
                  <a:lnTo>
                    <a:pt x="326" y="1129"/>
                  </a:lnTo>
                  <a:lnTo>
                    <a:pt x="321" y="1126"/>
                  </a:lnTo>
                  <a:lnTo>
                    <a:pt x="318" y="1121"/>
                  </a:lnTo>
                  <a:lnTo>
                    <a:pt x="314" y="1117"/>
                  </a:lnTo>
                  <a:lnTo>
                    <a:pt x="312" y="1114"/>
                  </a:lnTo>
                  <a:lnTo>
                    <a:pt x="314" y="1093"/>
                  </a:lnTo>
                  <a:lnTo>
                    <a:pt x="314" y="1074"/>
                  </a:lnTo>
                  <a:lnTo>
                    <a:pt x="312" y="1054"/>
                  </a:lnTo>
                  <a:lnTo>
                    <a:pt x="311" y="1033"/>
                  </a:lnTo>
                  <a:lnTo>
                    <a:pt x="310" y="1012"/>
                  </a:lnTo>
                  <a:lnTo>
                    <a:pt x="307" y="990"/>
                  </a:lnTo>
                  <a:lnTo>
                    <a:pt x="305" y="970"/>
                  </a:lnTo>
                  <a:lnTo>
                    <a:pt x="305" y="948"/>
                  </a:lnTo>
                  <a:lnTo>
                    <a:pt x="314" y="948"/>
                  </a:lnTo>
                  <a:lnTo>
                    <a:pt x="323" y="949"/>
                  </a:lnTo>
                  <a:lnTo>
                    <a:pt x="332" y="952"/>
                  </a:lnTo>
                  <a:lnTo>
                    <a:pt x="340" y="958"/>
                  </a:lnTo>
                  <a:lnTo>
                    <a:pt x="349" y="964"/>
                  </a:lnTo>
                  <a:lnTo>
                    <a:pt x="358" y="968"/>
                  </a:lnTo>
                  <a:lnTo>
                    <a:pt x="367" y="974"/>
                  </a:lnTo>
                  <a:lnTo>
                    <a:pt x="377" y="978"/>
                  </a:lnTo>
                  <a:lnTo>
                    <a:pt x="395" y="984"/>
                  </a:lnTo>
                  <a:lnTo>
                    <a:pt x="416" y="989"/>
                  </a:lnTo>
                  <a:lnTo>
                    <a:pt x="435" y="992"/>
                  </a:lnTo>
                  <a:lnTo>
                    <a:pt x="455" y="995"/>
                  </a:lnTo>
                  <a:lnTo>
                    <a:pt x="476" y="996"/>
                  </a:lnTo>
                  <a:lnTo>
                    <a:pt x="495" y="996"/>
                  </a:lnTo>
                  <a:lnTo>
                    <a:pt x="516" y="996"/>
                  </a:lnTo>
                  <a:lnTo>
                    <a:pt x="536" y="993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5" y="989"/>
                  </a:lnTo>
                  <a:lnTo>
                    <a:pt x="533" y="989"/>
                  </a:lnTo>
                  <a:lnTo>
                    <a:pt x="532" y="987"/>
                  </a:lnTo>
                  <a:lnTo>
                    <a:pt x="531" y="987"/>
                  </a:lnTo>
                  <a:lnTo>
                    <a:pt x="529" y="987"/>
                  </a:lnTo>
                  <a:lnTo>
                    <a:pt x="528" y="987"/>
                  </a:lnTo>
                  <a:lnTo>
                    <a:pt x="510" y="989"/>
                  </a:lnTo>
                  <a:lnTo>
                    <a:pt x="489" y="987"/>
                  </a:lnTo>
                  <a:lnTo>
                    <a:pt x="470" y="986"/>
                  </a:lnTo>
                  <a:lnTo>
                    <a:pt x="449" y="984"/>
                  </a:lnTo>
                  <a:lnTo>
                    <a:pt x="429" y="980"/>
                  </a:lnTo>
                  <a:lnTo>
                    <a:pt x="408" y="977"/>
                  </a:lnTo>
                  <a:lnTo>
                    <a:pt x="388" y="971"/>
                  </a:lnTo>
                  <a:lnTo>
                    <a:pt x="370" y="965"/>
                  </a:lnTo>
                  <a:lnTo>
                    <a:pt x="363" y="958"/>
                  </a:lnTo>
                  <a:lnTo>
                    <a:pt x="354" y="952"/>
                  </a:lnTo>
                  <a:lnTo>
                    <a:pt x="346" y="948"/>
                  </a:lnTo>
                  <a:lnTo>
                    <a:pt x="338" y="943"/>
                  </a:lnTo>
                  <a:lnTo>
                    <a:pt x="329" y="940"/>
                  </a:lnTo>
                  <a:lnTo>
                    <a:pt x="320" y="937"/>
                  </a:lnTo>
                  <a:lnTo>
                    <a:pt x="312" y="933"/>
                  </a:lnTo>
                  <a:lnTo>
                    <a:pt x="304" y="928"/>
                  </a:lnTo>
                  <a:lnTo>
                    <a:pt x="299" y="897"/>
                  </a:lnTo>
                  <a:lnTo>
                    <a:pt x="296" y="865"/>
                  </a:lnTo>
                  <a:lnTo>
                    <a:pt x="293" y="831"/>
                  </a:lnTo>
                  <a:lnTo>
                    <a:pt x="290" y="797"/>
                  </a:lnTo>
                  <a:lnTo>
                    <a:pt x="289" y="762"/>
                  </a:lnTo>
                  <a:lnTo>
                    <a:pt x="289" y="728"/>
                  </a:lnTo>
                  <a:lnTo>
                    <a:pt x="292" y="696"/>
                  </a:lnTo>
                  <a:lnTo>
                    <a:pt x="296" y="663"/>
                  </a:lnTo>
                  <a:lnTo>
                    <a:pt x="299" y="616"/>
                  </a:lnTo>
                  <a:lnTo>
                    <a:pt x="301" y="622"/>
                  </a:lnTo>
                  <a:lnTo>
                    <a:pt x="304" y="626"/>
                  </a:lnTo>
                  <a:lnTo>
                    <a:pt x="305" y="632"/>
                  </a:lnTo>
                  <a:lnTo>
                    <a:pt x="308" y="638"/>
                  </a:lnTo>
                  <a:lnTo>
                    <a:pt x="310" y="643"/>
                  </a:lnTo>
                  <a:lnTo>
                    <a:pt x="312" y="648"/>
                  </a:lnTo>
                  <a:lnTo>
                    <a:pt x="312" y="654"/>
                  </a:lnTo>
                  <a:lnTo>
                    <a:pt x="314" y="660"/>
                  </a:lnTo>
                  <a:lnTo>
                    <a:pt x="330" y="675"/>
                  </a:lnTo>
                  <a:lnTo>
                    <a:pt x="346" y="688"/>
                  </a:lnTo>
                  <a:lnTo>
                    <a:pt x="364" y="703"/>
                  </a:lnTo>
                  <a:lnTo>
                    <a:pt x="380" y="718"/>
                  </a:lnTo>
                  <a:lnTo>
                    <a:pt x="396" y="731"/>
                  </a:lnTo>
                  <a:lnTo>
                    <a:pt x="413" y="747"/>
                  </a:lnTo>
                  <a:lnTo>
                    <a:pt x="429" y="762"/>
                  </a:lnTo>
                  <a:lnTo>
                    <a:pt x="445" y="780"/>
                  </a:lnTo>
                  <a:lnTo>
                    <a:pt x="458" y="794"/>
                  </a:lnTo>
                  <a:lnTo>
                    <a:pt x="472" y="810"/>
                  </a:lnTo>
                  <a:lnTo>
                    <a:pt x="483" y="827"/>
                  </a:lnTo>
                  <a:lnTo>
                    <a:pt x="495" y="844"/>
                  </a:lnTo>
                  <a:lnTo>
                    <a:pt x="504" y="862"/>
                  </a:lnTo>
                  <a:lnTo>
                    <a:pt x="513" y="880"/>
                  </a:lnTo>
                  <a:lnTo>
                    <a:pt x="520" y="897"/>
                  </a:lnTo>
                  <a:lnTo>
                    <a:pt x="528" y="917"/>
                  </a:lnTo>
                  <a:lnTo>
                    <a:pt x="533" y="936"/>
                  </a:lnTo>
                  <a:lnTo>
                    <a:pt x="539" y="956"/>
                  </a:lnTo>
                  <a:lnTo>
                    <a:pt x="544" y="975"/>
                  </a:lnTo>
                  <a:lnTo>
                    <a:pt x="547" y="996"/>
                  </a:lnTo>
                  <a:lnTo>
                    <a:pt x="550" y="1015"/>
                  </a:lnTo>
                  <a:lnTo>
                    <a:pt x="551" y="1036"/>
                  </a:lnTo>
                  <a:lnTo>
                    <a:pt x="553" y="1057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54" y="1079"/>
                  </a:lnTo>
                  <a:lnTo>
                    <a:pt x="554" y="1080"/>
                  </a:lnTo>
                  <a:lnTo>
                    <a:pt x="556" y="1080"/>
                  </a:lnTo>
                  <a:lnTo>
                    <a:pt x="556" y="1080"/>
                  </a:lnTo>
                  <a:lnTo>
                    <a:pt x="557" y="1080"/>
                  </a:lnTo>
                  <a:lnTo>
                    <a:pt x="557" y="1080"/>
                  </a:lnTo>
                  <a:lnTo>
                    <a:pt x="559" y="1080"/>
                  </a:lnTo>
                  <a:lnTo>
                    <a:pt x="561" y="1054"/>
                  </a:lnTo>
                  <a:lnTo>
                    <a:pt x="561" y="1026"/>
                  </a:lnTo>
                  <a:lnTo>
                    <a:pt x="560" y="999"/>
                  </a:lnTo>
                  <a:lnTo>
                    <a:pt x="557" y="974"/>
                  </a:lnTo>
                  <a:lnTo>
                    <a:pt x="553" y="948"/>
                  </a:lnTo>
                  <a:lnTo>
                    <a:pt x="545" y="922"/>
                  </a:lnTo>
                  <a:lnTo>
                    <a:pt x="536" y="897"/>
                  </a:lnTo>
                  <a:lnTo>
                    <a:pt x="526" y="874"/>
                  </a:lnTo>
                  <a:lnTo>
                    <a:pt x="516" y="850"/>
                  </a:lnTo>
                  <a:lnTo>
                    <a:pt x="503" y="828"/>
                  </a:lnTo>
                  <a:lnTo>
                    <a:pt x="488" y="806"/>
                  </a:lnTo>
                  <a:lnTo>
                    <a:pt x="472" y="785"/>
                  </a:lnTo>
                  <a:lnTo>
                    <a:pt x="454" y="765"/>
                  </a:lnTo>
                  <a:lnTo>
                    <a:pt x="435" y="746"/>
                  </a:lnTo>
                  <a:lnTo>
                    <a:pt x="416" y="727"/>
                  </a:lnTo>
                  <a:lnTo>
                    <a:pt x="393" y="710"/>
                  </a:lnTo>
                  <a:lnTo>
                    <a:pt x="385" y="701"/>
                  </a:lnTo>
                  <a:lnTo>
                    <a:pt x="374" y="693"/>
                  </a:lnTo>
                  <a:lnTo>
                    <a:pt x="363" y="685"/>
                  </a:lnTo>
                  <a:lnTo>
                    <a:pt x="352" y="676"/>
                  </a:lnTo>
                  <a:lnTo>
                    <a:pt x="343" y="668"/>
                  </a:lnTo>
                  <a:lnTo>
                    <a:pt x="335" y="657"/>
                  </a:lnTo>
                  <a:lnTo>
                    <a:pt x="332" y="653"/>
                  </a:lnTo>
                  <a:lnTo>
                    <a:pt x="329" y="647"/>
                  </a:lnTo>
                  <a:lnTo>
                    <a:pt x="327" y="641"/>
                  </a:lnTo>
                  <a:lnTo>
                    <a:pt x="326" y="634"/>
                  </a:lnTo>
                  <a:lnTo>
                    <a:pt x="314" y="609"/>
                  </a:lnTo>
                  <a:lnTo>
                    <a:pt x="304" y="582"/>
                  </a:lnTo>
                  <a:lnTo>
                    <a:pt x="296" y="557"/>
                  </a:lnTo>
                  <a:lnTo>
                    <a:pt x="287" y="529"/>
                  </a:lnTo>
                  <a:lnTo>
                    <a:pt x="282" y="503"/>
                  </a:lnTo>
                  <a:lnTo>
                    <a:pt x="276" y="476"/>
                  </a:lnTo>
                  <a:lnTo>
                    <a:pt x="271" y="448"/>
                  </a:lnTo>
                  <a:lnTo>
                    <a:pt x="267" y="420"/>
                  </a:lnTo>
                  <a:lnTo>
                    <a:pt x="261" y="364"/>
                  </a:lnTo>
                  <a:lnTo>
                    <a:pt x="258" y="308"/>
                  </a:lnTo>
                  <a:lnTo>
                    <a:pt x="255" y="249"/>
                  </a:lnTo>
                  <a:lnTo>
                    <a:pt x="255" y="192"/>
                  </a:lnTo>
                  <a:lnTo>
                    <a:pt x="252" y="187"/>
                  </a:lnTo>
                  <a:lnTo>
                    <a:pt x="249" y="190"/>
                  </a:lnTo>
                  <a:lnTo>
                    <a:pt x="248" y="193"/>
                  </a:lnTo>
                  <a:lnTo>
                    <a:pt x="246" y="198"/>
                  </a:lnTo>
                  <a:lnTo>
                    <a:pt x="246" y="204"/>
                  </a:lnTo>
                  <a:lnTo>
                    <a:pt x="245" y="206"/>
                  </a:lnTo>
                  <a:lnTo>
                    <a:pt x="245" y="211"/>
                  </a:lnTo>
                  <a:lnTo>
                    <a:pt x="242" y="212"/>
                  </a:lnTo>
                  <a:lnTo>
                    <a:pt x="237" y="214"/>
                  </a:lnTo>
                  <a:lnTo>
                    <a:pt x="234" y="226"/>
                  </a:lnTo>
                  <a:lnTo>
                    <a:pt x="233" y="236"/>
                  </a:lnTo>
                  <a:lnTo>
                    <a:pt x="231" y="249"/>
                  </a:lnTo>
                  <a:lnTo>
                    <a:pt x="231" y="261"/>
                  </a:lnTo>
                  <a:lnTo>
                    <a:pt x="231" y="285"/>
                  </a:lnTo>
                  <a:lnTo>
                    <a:pt x="234" y="310"/>
                  </a:lnTo>
                  <a:lnTo>
                    <a:pt x="237" y="335"/>
                  </a:lnTo>
                  <a:lnTo>
                    <a:pt x="242" y="360"/>
                  </a:lnTo>
                  <a:lnTo>
                    <a:pt x="245" y="383"/>
                  </a:lnTo>
                  <a:lnTo>
                    <a:pt x="246" y="408"/>
                  </a:lnTo>
                  <a:lnTo>
                    <a:pt x="251" y="430"/>
                  </a:lnTo>
                  <a:lnTo>
                    <a:pt x="255" y="453"/>
                  </a:lnTo>
                  <a:lnTo>
                    <a:pt x="258" y="476"/>
                  </a:lnTo>
                  <a:lnTo>
                    <a:pt x="262" y="498"/>
                  </a:lnTo>
                  <a:lnTo>
                    <a:pt x="265" y="522"/>
                  </a:lnTo>
                  <a:lnTo>
                    <a:pt x="268" y="545"/>
                  </a:lnTo>
                  <a:lnTo>
                    <a:pt x="268" y="569"/>
                  </a:lnTo>
                  <a:lnTo>
                    <a:pt x="268" y="591"/>
                  </a:lnTo>
                  <a:lnTo>
                    <a:pt x="262" y="603"/>
                  </a:lnTo>
                  <a:lnTo>
                    <a:pt x="259" y="634"/>
                  </a:lnTo>
                  <a:lnTo>
                    <a:pt x="259" y="663"/>
                  </a:lnTo>
                  <a:lnTo>
                    <a:pt x="259" y="694"/>
                  </a:lnTo>
                  <a:lnTo>
                    <a:pt x="259" y="724"/>
                  </a:lnTo>
                  <a:lnTo>
                    <a:pt x="261" y="755"/>
                  </a:lnTo>
                  <a:lnTo>
                    <a:pt x="264" y="784"/>
                  </a:lnTo>
                  <a:lnTo>
                    <a:pt x="267" y="813"/>
                  </a:lnTo>
                  <a:lnTo>
                    <a:pt x="270" y="841"/>
                  </a:lnTo>
                  <a:lnTo>
                    <a:pt x="273" y="859"/>
                  </a:lnTo>
                  <a:lnTo>
                    <a:pt x="276" y="877"/>
                  </a:lnTo>
                  <a:lnTo>
                    <a:pt x="277" y="894"/>
                  </a:lnTo>
                  <a:lnTo>
                    <a:pt x="280" y="911"/>
                  </a:lnTo>
                  <a:lnTo>
                    <a:pt x="282" y="927"/>
                  </a:lnTo>
                  <a:lnTo>
                    <a:pt x="284" y="943"/>
                  </a:lnTo>
                  <a:lnTo>
                    <a:pt x="284" y="961"/>
                  </a:lnTo>
                  <a:lnTo>
                    <a:pt x="284" y="980"/>
                  </a:lnTo>
                  <a:lnTo>
                    <a:pt x="284" y="998"/>
                  </a:lnTo>
                  <a:lnTo>
                    <a:pt x="284" y="1015"/>
                  </a:lnTo>
                  <a:lnTo>
                    <a:pt x="284" y="1034"/>
                  </a:lnTo>
                  <a:lnTo>
                    <a:pt x="284" y="1052"/>
                  </a:lnTo>
                  <a:lnTo>
                    <a:pt x="284" y="1070"/>
                  </a:lnTo>
                  <a:lnTo>
                    <a:pt x="286" y="1087"/>
                  </a:lnTo>
                  <a:lnTo>
                    <a:pt x="289" y="1105"/>
                  </a:lnTo>
                  <a:lnTo>
                    <a:pt x="293" y="1121"/>
                  </a:lnTo>
                  <a:lnTo>
                    <a:pt x="292" y="1151"/>
                  </a:lnTo>
                  <a:lnTo>
                    <a:pt x="289" y="1179"/>
                  </a:lnTo>
                  <a:lnTo>
                    <a:pt x="283" y="1208"/>
                  </a:lnTo>
                  <a:lnTo>
                    <a:pt x="279" y="1236"/>
                  </a:lnTo>
                  <a:lnTo>
                    <a:pt x="274" y="1264"/>
                  </a:lnTo>
                  <a:lnTo>
                    <a:pt x="271" y="1292"/>
                  </a:lnTo>
                  <a:lnTo>
                    <a:pt x="271" y="1307"/>
                  </a:lnTo>
                  <a:lnTo>
                    <a:pt x="271" y="1322"/>
                  </a:lnTo>
                  <a:lnTo>
                    <a:pt x="271" y="1335"/>
                  </a:lnTo>
                  <a:lnTo>
                    <a:pt x="273" y="1350"/>
                  </a:lnTo>
                  <a:lnTo>
                    <a:pt x="274" y="1351"/>
                  </a:lnTo>
                  <a:lnTo>
                    <a:pt x="276" y="1354"/>
                  </a:lnTo>
                  <a:lnTo>
                    <a:pt x="277" y="1357"/>
                  </a:lnTo>
                  <a:lnTo>
                    <a:pt x="279" y="1360"/>
                  </a:lnTo>
                  <a:lnTo>
                    <a:pt x="280" y="1363"/>
                  </a:lnTo>
                  <a:lnTo>
                    <a:pt x="282" y="1366"/>
                  </a:lnTo>
                  <a:lnTo>
                    <a:pt x="282" y="1370"/>
                  </a:lnTo>
                  <a:lnTo>
                    <a:pt x="282" y="1373"/>
                  </a:lnTo>
                  <a:lnTo>
                    <a:pt x="265" y="1391"/>
                  </a:lnTo>
                  <a:lnTo>
                    <a:pt x="264" y="1407"/>
                  </a:lnTo>
                  <a:lnTo>
                    <a:pt x="262" y="1423"/>
                  </a:lnTo>
                  <a:lnTo>
                    <a:pt x="261" y="1440"/>
                  </a:lnTo>
                  <a:lnTo>
                    <a:pt x="258" y="1457"/>
                  </a:lnTo>
                  <a:lnTo>
                    <a:pt x="256" y="1473"/>
                  </a:lnTo>
                  <a:lnTo>
                    <a:pt x="255" y="1490"/>
                  </a:lnTo>
                  <a:lnTo>
                    <a:pt x="252" y="1506"/>
                  </a:lnTo>
                  <a:lnTo>
                    <a:pt x="249" y="1521"/>
                  </a:lnTo>
                  <a:lnTo>
                    <a:pt x="234" y="1519"/>
                  </a:lnTo>
                  <a:lnTo>
                    <a:pt x="217" y="1519"/>
                  </a:lnTo>
                  <a:lnTo>
                    <a:pt x="199" y="1521"/>
                  </a:lnTo>
                  <a:lnTo>
                    <a:pt x="181" y="1522"/>
                  </a:lnTo>
                  <a:lnTo>
                    <a:pt x="162" y="1524"/>
                  </a:lnTo>
                  <a:lnTo>
                    <a:pt x="144" y="1524"/>
                  </a:lnTo>
                  <a:lnTo>
                    <a:pt x="125" y="1522"/>
                  </a:lnTo>
                  <a:lnTo>
                    <a:pt x="108" y="1519"/>
                  </a:lnTo>
                  <a:lnTo>
                    <a:pt x="91" y="1518"/>
                  </a:lnTo>
                  <a:lnTo>
                    <a:pt x="74" y="1513"/>
                  </a:lnTo>
                  <a:lnTo>
                    <a:pt x="58" y="1509"/>
                  </a:lnTo>
                  <a:lnTo>
                    <a:pt x="41" y="1503"/>
                  </a:lnTo>
                  <a:lnTo>
                    <a:pt x="34" y="1498"/>
                  </a:lnTo>
                  <a:lnTo>
                    <a:pt x="27" y="1494"/>
                  </a:lnTo>
                  <a:lnTo>
                    <a:pt x="21" y="1490"/>
                  </a:lnTo>
                  <a:lnTo>
                    <a:pt x="15" y="1484"/>
                  </a:lnTo>
                  <a:lnTo>
                    <a:pt x="10" y="1476"/>
                  </a:lnTo>
                  <a:lnTo>
                    <a:pt x="6" y="1469"/>
                  </a:lnTo>
                  <a:lnTo>
                    <a:pt x="3" y="1462"/>
                  </a:lnTo>
                  <a:lnTo>
                    <a:pt x="0" y="1453"/>
                  </a:lnTo>
                  <a:lnTo>
                    <a:pt x="0" y="1428"/>
                  </a:lnTo>
                  <a:lnTo>
                    <a:pt x="0" y="1404"/>
                  </a:lnTo>
                  <a:lnTo>
                    <a:pt x="2" y="1381"/>
                  </a:lnTo>
                  <a:lnTo>
                    <a:pt x="6" y="1356"/>
                  </a:lnTo>
                  <a:lnTo>
                    <a:pt x="10" y="1332"/>
                  </a:lnTo>
                  <a:lnTo>
                    <a:pt x="16" y="1308"/>
                  </a:lnTo>
                  <a:lnTo>
                    <a:pt x="24" y="1285"/>
                  </a:lnTo>
                  <a:lnTo>
                    <a:pt x="33" y="1263"/>
                  </a:lnTo>
                  <a:lnTo>
                    <a:pt x="37" y="1267"/>
                  </a:lnTo>
                  <a:lnTo>
                    <a:pt x="40" y="1272"/>
                  </a:lnTo>
                  <a:lnTo>
                    <a:pt x="44" y="1275"/>
                  </a:lnTo>
                  <a:lnTo>
                    <a:pt x="49" y="1279"/>
                  </a:lnTo>
                  <a:lnTo>
                    <a:pt x="53" y="1282"/>
                  </a:lnTo>
                  <a:lnTo>
                    <a:pt x="58" y="1283"/>
                  </a:lnTo>
                  <a:lnTo>
                    <a:pt x="62" y="1283"/>
                  </a:lnTo>
                  <a:lnTo>
                    <a:pt x="66" y="1283"/>
                  </a:lnTo>
                  <a:lnTo>
                    <a:pt x="65" y="1279"/>
                  </a:lnTo>
                  <a:lnTo>
                    <a:pt x="62" y="1275"/>
                  </a:lnTo>
                  <a:lnTo>
                    <a:pt x="59" y="1270"/>
                  </a:lnTo>
                  <a:lnTo>
                    <a:pt x="56" y="1267"/>
                  </a:lnTo>
                  <a:lnTo>
                    <a:pt x="52" y="1263"/>
                  </a:lnTo>
                  <a:lnTo>
                    <a:pt x="49" y="1260"/>
                  </a:lnTo>
                  <a:lnTo>
                    <a:pt x="46" y="1255"/>
                  </a:lnTo>
                  <a:lnTo>
                    <a:pt x="44" y="1251"/>
                  </a:lnTo>
                  <a:lnTo>
                    <a:pt x="38" y="1250"/>
                  </a:lnTo>
                  <a:lnTo>
                    <a:pt x="34" y="1248"/>
                  </a:lnTo>
                  <a:lnTo>
                    <a:pt x="33" y="1244"/>
                  </a:lnTo>
                  <a:lnTo>
                    <a:pt x="31" y="1238"/>
                  </a:lnTo>
                  <a:lnTo>
                    <a:pt x="31" y="1232"/>
                  </a:lnTo>
                  <a:lnTo>
                    <a:pt x="31" y="1226"/>
                  </a:lnTo>
                  <a:lnTo>
                    <a:pt x="30" y="1222"/>
                  </a:lnTo>
                  <a:lnTo>
                    <a:pt x="30" y="1216"/>
                  </a:lnTo>
                  <a:lnTo>
                    <a:pt x="30" y="1211"/>
                  </a:lnTo>
                  <a:lnTo>
                    <a:pt x="49" y="1224"/>
                  </a:lnTo>
                  <a:lnTo>
                    <a:pt x="66" y="1230"/>
                  </a:lnTo>
                  <a:lnTo>
                    <a:pt x="83" y="1238"/>
                  </a:lnTo>
                  <a:lnTo>
                    <a:pt x="100" y="1244"/>
                  </a:lnTo>
                  <a:lnTo>
                    <a:pt x="118" y="1250"/>
                  </a:lnTo>
                  <a:lnTo>
                    <a:pt x="136" y="1254"/>
                  </a:lnTo>
                  <a:lnTo>
                    <a:pt x="155" y="1255"/>
                  </a:lnTo>
                  <a:lnTo>
                    <a:pt x="164" y="1255"/>
                  </a:lnTo>
                  <a:lnTo>
                    <a:pt x="174" y="1255"/>
                  </a:lnTo>
                  <a:lnTo>
                    <a:pt x="183" y="1252"/>
                  </a:lnTo>
                  <a:lnTo>
                    <a:pt x="193" y="1250"/>
                  </a:lnTo>
                  <a:lnTo>
                    <a:pt x="189" y="1247"/>
                  </a:lnTo>
                  <a:lnTo>
                    <a:pt x="180" y="1248"/>
                  </a:lnTo>
                  <a:lnTo>
                    <a:pt x="170" y="1248"/>
                  </a:lnTo>
                  <a:lnTo>
                    <a:pt x="161" y="1248"/>
                  </a:lnTo>
                  <a:lnTo>
                    <a:pt x="150" y="1247"/>
                  </a:lnTo>
                  <a:lnTo>
                    <a:pt x="131" y="1244"/>
                  </a:lnTo>
                  <a:lnTo>
                    <a:pt x="114" y="1238"/>
                  </a:lnTo>
                  <a:lnTo>
                    <a:pt x="94" y="1230"/>
                  </a:lnTo>
                  <a:lnTo>
                    <a:pt x="77" y="1223"/>
                  </a:lnTo>
                  <a:lnTo>
                    <a:pt x="59" y="1214"/>
                  </a:lnTo>
                  <a:lnTo>
                    <a:pt x="41" y="1207"/>
                  </a:lnTo>
                  <a:lnTo>
                    <a:pt x="38" y="1205"/>
                  </a:lnTo>
                  <a:lnTo>
                    <a:pt x="37" y="1202"/>
                  </a:lnTo>
                  <a:lnTo>
                    <a:pt x="35" y="1201"/>
                  </a:lnTo>
                  <a:lnTo>
                    <a:pt x="35" y="1198"/>
                  </a:lnTo>
                  <a:lnTo>
                    <a:pt x="34" y="1195"/>
                  </a:lnTo>
                  <a:lnTo>
                    <a:pt x="33" y="1194"/>
                  </a:lnTo>
                  <a:lnTo>
                    <a:pt x="30" y="1192"/>
                  </a:lnTo>
                  <a:lnTo>
                    <a:pt x="27" y="1192"/>
                  </a:lnTo>
                  <a:lnTo>
                    <a:pt x="25" y="1163"/>
                  </a:lnTo>
                  <a:lnTo>
                    <a:pt x="25" y="1135"/>
                  </a:lnTo>
                  <a:lnTo>
                    <a:pt x="27" y="1105"/>
                  </a:lnTo>
                  <a:lnTo>
                    <a:pt x="30" y="1077"/>
                  </a:lnTo>
                  <a:lnTo>
                    <a:pt x="33" y="1049"/>
                  </a:lnTo>
                  <a:lnTo>
                    <a:pt x="37" y="1021"/>
                  </a:lnTo>
                  <a:lnTo>
                    <a:pt x="41" y="995"/>
                  </a:lnTo>
                  <a:lnTo>
                    <a:pt x="46" y="968"/>
                  </a:lnTo>
                  <a:lnTo>
                    <a:pt x="46" y="964"/>
                  </a:lnTo>
                  <a:lnTo>
                    <a:pt x="47" y="961"/>
                  </a:lnTo>
                  <a:lnTo>
                    <a:pt x="47" y="956"/>
                  </a:lnTo>
                  <a:lnTo>
                    <a:pt x="49" y="953"/>
                  </a:lnTo>
                  <a:lnTo>
                    <a:pt x="50" y="949"/>
                  </a:lnTo>
                  <a:lnTo>
                    <a:pt x="50" y="946"/>
                  </a:lnTo>
                  <a:lnTo>
                    <a:pt x="52" y="943"/>
                  </a:lnTo>
                  <a:lnTo>
                    <a:pt x="53" y="939"/>
                  </a:lnTo>
                  <a:lnTo>
                    <a:pt x="63" y="946"/>
                  </a:lnTo>
                  <a:lnTo>
                    <a:pt x="72" y="952"/>
                  </a:lnTo>
                  <a:lnTo>
                    <a:pt x="83" y="958"/>
                  </a:lnTo>
                  <a:lnTo>
                    <a:pt x="94" y="962"/>
                  </a:lnTo>
                  <a:lnTo>
                    <a:pt x="105" y="967"/>
                  </a:lnTo>
                  <a:lnTo>
                    <a:pt x="116" y="971"/>
                  </a:lnTo>
                  <a:lnTo>
                    <a:pt x="127" y="975"/>
                  </a:lnTo>
                  <a:lnTo>
                    <a:pt x="137" y="980"/>
                  </a:lnTo>
                  <a:lnTo>
                    <a:pt x="155" y="986"/>
                  </a:lnTo>
                  <a:lnTo>
                    <a:pt x="172" y="990"/>
                  </a:lnTo>
                  <a:lnTo>
                    <a:pt x="190" y="993"/>
                  </a:lnTo>
                  <a:lnTo>
                    <a:pt x="209" y="996"/>
                  </a:lnTo>
                  <a:lnTo>
                    <a:pt x="228" y="999"/>
                  </a:lnTo>
                  <a:lnTo>
                    <a:pt x="246" y="999"/>
                  </a:lnTo>
                  <a:lnTo>
                    <a:pt x="265" y="999"/>
                  </a:lnTo>
                  <a:lnTo>
                    <a:pt x="283" y="999"/>
                  </a:lnTo>
                  <a:lnTo>
                    <a:pt x="283" y="998"/>
                  </a:lnTo>
                  <a:lnTo>
                    <a:pt x="284" y="998"/>
                  </a:lnTo>
                  <a:lnTo>
                    <a:pt x="284" y="996"/>
                  </a:lnTo>
                  <a:lnTo>
                    <a:pt x="286" y="995"/>
                  </a:lnTo>
                  <a:lnTo>
                    <a:pt x="286" y="995"/>
                  </a:lnTo>
                  <a:lnTo>
                    <a:pt x="284" y="993"/>
                  </a:lnTo>
                  <a:lnTo>
                    <a:pt x="284" y="992"/>
                  </a:lnTo>
                  <a:lnTo>
                    <a:pt x="284" y="992"/>
                  </a:lnTo>
                  <a:lnTo>
                    <a:pt x="256" y="990"/>
                  </a:lnTo>
                  <a:lnTo>
                    <a:pt x="228" y="987"/>
                  </a:lnTo>
                  <a:lnTo>
                    <a:pt x="200" y="983"/>
                  </a:lnTo>
                  <a:lnTo>
                    <a:pt x="174" y="977"/>
                  </a:lnTo>
                  <a:lnTo>
                    <a:pt x="147" y="970"/>
                  </a:lnTo>
                  <a:lnTo>
                    <a:pt x="121" y="962"/>
                  </a:lnTo>
                  <a:lnTo>
                    <a:pt x="96" y="952"/>
                  </a:lnTo>
                  <a:lnTo>
                    <a:pt x="71" y="939"/>
                  </a:lnTo>
                  <a:lnTo>
                    <a:pt x="66" y="933"/>
                  </a:lnTo>
                  <a:lnTo>
                    <a:pt x="63" y="927"/>
                  </a:lnTo>
                  <a:lnTo>
                    <a:pt x="61" y="920"/>
                  </a:lnTo>
                  <a:lnTo>
                    <a:pt x="59" y="912"/>
                  </a:lnTo>
                  <a:lnTo>
                    <a:pt x="61" y="899"/>
                  </a:lnTo>
                  <a:lnTo>
                    <a:pt x="63" y="886"/>
                  </a:lnTo>
                  <a:lnTo>
                    <a:pt x="66" y="871"/>
                  </a:lnTo>
                  <a:lnTo>
                    <a:pt x="71" y="858"/>
                  </a:lnTo>
                  <a:lnTo>
                    <a:pt x="75" y="843"/>
                  </a:lnTo>
                  <a:lnTo>
                    <a:pt x="77" y="830"/>
                  </a:lnTo>
                  <a:lnTo>
                    <a:pt x="86" y="796"/>
                  </a:lnTo>
                  <a:lnTo>
                    <a:pt x="96" y="760"/>
                  </a:lnTo>
                  <a:lnTo>
                    <a:pt x="105" y="727"/>
                  </a:lnTo>
                  <a:lnTo>
                    <a:pt x="115" y="693"/>
                  </a:lnTo>
                  <a:lnTo>
                    <a:pt x="124" y="659"/>
                  </a:lnTo>
                  <a:lnTo>
                    <a:pt x="133" y="626"/>
                  </a:lnTo>
                  <a:lnTo>
                    <a:pt x="143" y="592"/>
                  </a:lnTo>
                  <a:lnTo>
                    <a:pt x="150" y="559"/>
                  </a:lnTo>
                  <a:lnTo>
                    <a:pt x="155" y="539"/>
                  </a:lnTo>
                  <a:lnTo>
                    <a:pt x="159" y="522"/>
                  </a:lnTo>
                  <a:lnTo>
                    <a:pt x="164" y="504"/>
                  </a:lnTo>
                  <a:lnTo>
                    <a:pt x="170" y="486"/>
                  </a:lnTo>
                  <a:lnTo>
                    <a:pt x="174" y="469"/>
                  </a:lnTo>
                  <a:lnTo>
                    <a:pt x="180" y="451"/>
                  </a:lnTo>
                  <a:lnTo>
                    <a:pt x="186" y="433"/>
                  </a:lnTo>
                  <a:lnTo>
                    <a:pt x="193" y="416"/>
                  </a:lnTo>
                  <a:lnTo>
                    <a:pt x="189" y="388"/>
                  </a:lnTo>
                  <a:lnTo>
                    <a:pt x="186" y="360"/>
                  </a:lnTo>
                  <a:lnTo>
                    <a:pt x="184" y="330"/>
                  </a:lnTo>
                  <a:lnTo>
                    <a:pt x="183" y="301"/>
                  </a:lnTo>
                  <a:lnTo>
                    <a:pt x="183" y="271"/>
                  </a:lnTo>
                  <a:lnTo>
                    <a:pt x="183" y="242"/>
                  </a:lnTo>
                  <a:lnTo>
                    <a:pt x="183" y="212"/>
                  </a:lnTo>
                  <a:lnTo>
                    <a:pt x="183" y="183"/>
                  </a:lnTo>
                  <a:lnTo>
                    <a:pt x="183" y="164"/>
                  </a:lnTo>
                  <a:lnTo>
                    <a:pt x="183" y="145"/>
                  </a:lnTo>
                  <a:lnTo>
                    <a:pt x="184" y="127"/>
                  </a:lnTo>
                  <a:lnTo>
                    <a:pt x="186" y="109"/>
                  </a:lnTo>
                  <a:lnTo>
                    <a:pt x="187" y="92"/>
                  </a:lnTo>
                  <a:lnTo>
                    <a:pt x="189" y="74"/>
                  </a:lnTo>
                  <a:lnTo>
                    <a:pt x="190" y="56"/>
                  </a:lnTo>
                  <a:lnTo>
                    <a:pt x="193" y="37"/>
                  </a:lnTo>
                  <a:lnTo>
                    <a:pt x="198" y="34"/>
                  </a:lnTo>
                  <a:lnTo>
                    <a:pt x="203" y="33"/>
                  </a:lnTo>
                  <a:lnTo>
                    <a:pt x="211" y="31"/>
                  </a:lnTo>
                  <a:lnTo>
                    <a:pt x="217" y="31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5" y="37"/>
                  </a:lnTo>
                  <a:lnTo>
                    <a:pt x="268" y="40"/>
                  </a:lnTo>
                  <a:lnTo>
                    <a:pt x="280" y="41"/>
                  </a:lnTo>
                  <a:lnTo>
                    <a:pt x="293" y="40"/>
                  </a:lnTo>
                  <a:lnTo>
                    <a:pt x="314" y="37"/>
                  </a:lnTo>
                  <a:lnTo>
                    <a:pt x="335" y="33"/>
                  </a:lnTo>
                  <a:lnTo>
                    <a:pt x="354" y="28"/>
                  </a:lnTo>
                  <a:lnTo>
                    <a:pt x="374" y="24"/>
                  </a:lnTo>
                  <a:lnTo>
                    <a:pt x="393" y="19"/>
                  </a:lnTo>
                  <a:lnTo>
                    <a:pt x="413" y="13"/>
                  </a:lnTo>
                  <a:lnTo>
                    <a:pt x="432" y="8"/>
                  </a:lnTo>
                  <a:lnTo>
                    <a:pt x="451" y="2"/>
                  </a:lnTo>
                  <a:lnTo>
                    <a:pt x="454" y="0"/>
                  </a:lnTo>
                  <a:lnTo>
                    <a:pt x="455" y="2"/>
                  </a:lnTo>
                  <a:lnTo>
                    <a:pt x="457" y="2"/>
                  </a:lnTo>
                  <a:lnTo>
                    <a:pt x="460" y="3"/>
                  </a:lnTo>
                  <a:lnTo>
                    <a:pt x="461" y="3"/>
                  </a:lnTo>
                  <a:lnTo>
                    <a:pt x="464" y="3"/>
                  </a:lnTo>
                  <a:lnTo>
                    <a:pt x="466" y="3"/>
                  </a:lnTo>
                  <a:lnTo>
                    <a:pt x="469" y="2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7" y="3"/>
                  </a:lnTo>
                  <a:lnTo>
                    <a:pt x="480" y="3"/>
                  </a:lnTo>
                  <a:lnTo>
                    <a:pt x="483" y="2"/>
                  </a:lnTo>
                  <a:lnTo>
                    <a:pt x="488" y="2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9" y="3"/>
                  </a:lnTo>
                  <a:lnTo>
                    <a:pt x="526" y="5"/>
                  </a:lnTo>
                  <a:lnTo>
                    <a:pt x="541" y="12"/>
                  </a:lnTo>
                  <a:lnTo>
                    <a:pt x="556" y="19"/>
                  </a:lnTo>
                  <a:lnTo>
                    <a:pt x="570" y="27"/>
                  </a:lnTo>
                  <a:lnTo>
                    <a:pt x="587" y="34"/>
                  </a:lnTo>
                  <a:lnTo>
                    <a:pt x="601" y="39"/>
                  </a:lnTo>
                  <a:lnTo>
                    <a:pt x="6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1" name="Freeform 137"/>
            <p:cNvSpPr>
              <a:spLocks/>
            </p:cNvSpPr>
            <p:nvPr/>
          </p:nvSpPr>
          <p:spPr bwMode="auto">
            <a:xfrm>
              <a:off x="3482" y="2435"/>
              <a:ext cx="126" cy="28"/>
            </a:xfrm>
            <a:custGeom>
              <a:avLst/>
              <a:gdLst>
                <a:gd name="T0" fmla="*/ 250 w 250"/>
                <a:gd name="T1" fmla="*/ 0 h 54"/>
                <a:gd name="T2" fmla="*/ 246 w 250"/>
                <a:gd name="T3" fmla="*/ 8 h 54"/>
                <a:gd name="T4" fmla="*/ 242 w 250"/>
                <a:gd name="T5" fmla="*/ 17 h 54"/>
                <a:gd name="T6" fmla="*/ 237 w 250"/>
                <a:gd name="T7" fmla="*/ 28 h 54"/>
                <a:gd name="T8" fmla="*/ 233 w 250"/>
                <a:gd name="T9" fmla="*/ 36 h 54"/>
                <a:gd name="T10" fmla="*/ 225 w 250"/>
                <a:gd name="T11" fmla="*/ 44 h 54"/>
                <a:gd name="T12" fmla="*/ 218 w 250"/>
                <a:gd name="T13" fmla="*/ 50 h 54"/>
                <a:gd name="T14" fmla="*/ 214 w 250"/>
                <a:gd name="T15" fmla="*/ 51 h 54"/>
                <a:gd name="T16" fmla="*/ 209 w 250"/>
                <a:gd name="T17" fmla="*/ 54 h 54"/>
                <a:gd name="T18" fmla="*/ 203 w 250"/>
                <a:gd name="T19" fmla="*/ 54 h 54"/>
                <a:gd name="T20" fmla="*/ 197 w 250"/>
                <a:gd name="T21" fmla="*/ 54 h 54"/>
                <a:gd name="T22" fmla="*/ 186 w 250"/>
                <a:gd name="T23" fmla="*/ 54 h 54"/>
                <a:gd name="T24" fmla="*/ 174 w 250"/>
                <a:gd name="T25" fmla="*/ 53 h 54"/>
                <a:gd name="T26" fmla="*/ 162 w 250"/>
                <a:gd name="T27" fmla="*/ 50 h 54"/>
                <a:gd name="T28" fmla="*/ 150 w 250"/>
                <a:gd name="T29" fmla="*/ 47 h 54"/>
                <a:gd name="T30" fmla="*/ 137 w 250"/>
                <a:gd name="T31" fmla="*/ 42 h 54"/>
                <a:gd name="T32" fmla="*/ 124 w 250"/>
                <a:gd name="T33" fmla="*/ 39 h 54"/>
                <a:gd name="T34" fmla="*/ 112 w 250"/>
                <a:gd name="T35" fmla="*/ 36 h 54"/>
                <a:gd name="T36" fmla="*/ 99 w 250"/>
                <a:gd name="T37" fmla="*/ 35 h 54"/>
                <a:gd name="T38" fmla="*/ 87 w 250"/>
                <a:gd name="T39" fmla="*/ 34 h 54"/>
                <a:gd name="T40" fmla="*/ 75 w 250"/>
                <a:gd name="T41" fmla="*/ 34 h 54"/>
                <a:gd name="T42" fmla="*/ 63 w 250"/>
                <a:gd name="T43" fmla="*/ 35 h 54"/>
                <a:gd name="T44" fmla="*/ 52 w 250"/>
                <a:gd name="T45" fmla="*/ 36 h 54"/>
                <a:gd name="T46" fmla="*/ 40 w 250"/>
                <a:gd name="T47" fmla="*/ 39 h 54"/>
                <a:gd name="T48" fmla="*/ 28 w 250"/>
                <a:gd name="T49" fmla="*/ 44 h 54"/>
                <a:gd name="T50" fmla="*/ 16 w 250"/>
                <a:gd name="T51" fmla="*/ 47 h 54"/>
                <a:gd name="T52" fmla="*/ 4 w 250"/>
                <a:gd name="T53" fmla="*/ 51 h 54"/>
                <a:gd name="T54" fmla="*/ 3 w 250"/>
                <a:gd name="T55" fmla="*/ 48 h 54"/>
                <a:gd name="T56" fmla="*/ 1 w 250"/>
                <a:gd name="T57" fmla="*/ 45 h 54"/>
                <a:gd name="T58" fmla="*/ 0 w 250"/>
                <a:gd name="T59" fmla="*/ 41 h 54"/>
                <a:gd name="T60" fmla="*/ 0 w 250"/>
                <a:gd name="T61" fmla="*/ 36 h 54"/>
                <a:gd name="T62" fmla="*/ 0 w 250"/>
                <a:gd name="T63" fmla="*/ 34 h 54"/>
                <a:gd name="T64" fmla="*/ 0 w 250"/>
                <a:gd name="T65" fmla="*/ 29 h 54"/>
                <a:gd name="T66" fmla="*/ 0 w 250"/>
                <a:gd name="T67" fmla="*/ 26 h 54"/>
                <a:gd name="T68" fmla="*/ 1 w 250"/>
                <a:gd name="T69" fmla="*/ 23 h 54"/>
                <a:gd name="T70" fmla="*/ 13 w 250"/>
                <a:gd name="T71" fmla="*/ 17 h 54"/>
                <a:gd name="T72" fmla="*/ 27 w 250"/>
                <a:gd name="T73" fmla="*/ 13 h 54"/>
                <a:gd name="T74" fmla="*/ 38 w 250"/>
                <a:gd name="T75" fmla="*/ 8 h 54"/>
                <a:gd name="T76" fmla="*/ 50 w 250"/>
                <a:gd name="T77" fmla="*/ 7 h 54"/>
                <a:gd name="T78" fmla="*/ 77 w 250"/>
                <a:gd name="T79" fmla="*/ 4 h 54"/>
                <a:gd name="T80" fmla="*/ 103 w 250"/>
                <a:gd name="T81" fmla="*/ 6 h 54"/>
                <a:gd name="T82" fmla="*/ 130 w 250"/>
                <a:gd name="T83" fmla="*/ 7 h 54"/>
                <a:gd name="T84" fmla="*/ 158 w 250"/>
                <a:gd name="T85" fmla="*/ 7 h 54"/>
                <a:gd name="T86" fmla="*/ 171 w 250"/>
                <a:gd name="T87" fmla="*/ 7 h 54"/>
                <a:gd name="T88" fmla="*/ 184 w 250"/>
                <a:gd name="T89" fmla="*/ 7 h 54"/>
                <a:gd name="T90" fmla="*/ 197 w 250"/>
                <a:gd name="T91" fmla="*/ 6 h 54"/>
                <a:gd name="T92" fmla="*/ 212 w 250"/>
                <a:gd name="T93" fmla="*/ 3 h 54"/>
                <a:gd name="T94" fmla="*/ 217 w 250"/>
                <a:gd name="T95" fmla="*/ 3 h 54"/>
                <a:gd name="T96" fmla="*/ 221 w 250"/>
                <a:gd name="T97" fmla="*/ 3 h 54"/>
                <a:gd name="T98" fmla="*/ 225 w 250"/>
                <a:gd name="T99" fmla="*/ 1 h 54"/>
                <a:gd name="T100" fmla="*/ 231 w 250"/>
                <a:gd name="T101" fmla="*/ 1 h 54"/>
                <a:gd name="T102" fmla="*/ 236 w 250"/>
                <a:gd name="T103" fmla="*/ 0 h 54"/>
                <a:gd name="T104" fmla="*/ 242 w 250"/>
                <a:gd name="T105" fmla="*/ 0 h 54"/>
                <a:gd name="T106" fmla="*/ 246 w 250"/>
                <a:gd name="T107" fmla="*/ 0 h 54"/>
                <a:gd name="T108" fmla="*/ 250 w 250"/>
                <a:gd name="T10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54">
                  <a:moveTo>
                    <a:pt x="250" y="0"/>
                  </a:moveTo>
                  <a:lnTo>
                    <a:pt x="246" y="8"/>
                  </a:lnTo>
                  <a:lnTo>
                    <a:pt x="242" y="17"/>
                  </a:lnTo>
                  <a:lnTo>
                    <a:pt x="237" y="28"/>
                  </a:lnTo>
                  <a:lnTo>
                    <a:pt x="233" y="36"/>
                  </a:lnTo>
                  <a:lnTo>
                    <a:pt x="225" y="44"/>
                  </a:lnTo>
                  <a:lnTo>
                    <a:pt x="218" y="50"/>
                  </a:lnTo>
                  <a:lnTo>
                    <a:pt x="214" y="51"/>
                  </a:lnTo>
                  <a:lnTo>
                    <a:pt x="209" y="54"/>
                  </a:lnTo>
                  <a:lnTo>
                    <a:pt x="203" y="54"/>
                  </a:lnTo>
                  <a:lnTo>
                    <a:pt x="197" y="54"/>
                  </a:lnTo>
                  <a:lnTo>
                    <a:pt x="186" y="54"/>
                  </a:lnTo>
                  <a:lnTo>
                    <a:pt x="174" y="53"/>
                  </a:lnTo>
                  <a:lnTo>
                    <a:pt x="162" y="50"/>
                  </a:lnTo>
                  <a:lnTo>
                    <a:pt x="150" y="47"/>
                  </a:lnTo>
                  <a:lnTo>
                    <a:pt x="137" y="42"/>
                  </a:lnTo>
                  <a:lnTo>
                    <a:pt x="124" y="39"/>
                  </a:lnTo>
                  <a:lnTo>
                    <a:pt x="112" y="36"/>
                  </a:lnTo>
                  <a:lnTo>
                    <a:pt x="99" y="35"/>
                  </a:lnTo>
                  <a:lnTo>
                    <a:pt x="87" y="34"/>
                  </a:lnTo>
                  <a:lnTo>
                    <a:pt x="75" y="34"/>
                  </a:lnTo>
                  <a:lnTo>
                    <a:pt x="63" y="35"/>
                  </a:lnTo>
                  <a:lnTo>
                    <a:pt x="52" y="36"/>
                  </a:lnTo>
                  <a:lnTo>
                    <a:pt x="40" y="39"/>
                  </a:lnTo>
                  <a:lnTo>
                    <a:pt x="28" y="44"/>
                  </a:lnTo>
                  <a:lnTo>
                    <a:pt x="16" y="47"/>
                  </a:lnTo>
                  <a:lnTo>
                    <a:pt x="4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3" y="17"/>
                  </a:lnTo>
                  <a:lnTo>
                    <a:pt x="27" y="13"/>
                  </a:lnTo>
                  <a:lnTo>
                    <a:pt x="38" y="8"/>
                  </a:lnTo>
                  <a:lnTo>
                    <a:pt x="50" y="7"/>
                  </a:lnTo>
                  <a:lnTo>
                    <a:pt x="77" y="4"/>
                  </a:lnTo>
                  <a:lnTo>
                    <a:pt x="103" y="6"/>
                  </a:lnTo>
                  <a:lnTo>
                    <a:pt x="130" y="7"/>
                  </a:lnTo>
                  <a:lnTo>
                    <a:pt x="158" y="7"/>
                  </a:lnTo>
                  <a:lnTo>
                    <a:pt x="171" y="7"/>
                  </a:lnTo>
                  <a:lnTo>
                    <a:pt x="184" y="7"/>
                  </a:lnTo>
                  <a:lnTo>
                    <a:pt x="197" y="6"/>
                  </a:lnTo>
                  <a:lnTo>
                    <a:pt x="212" y="3"/>
                  </a:lnTo>
                  <a:lnTo>
                    <a:pt x="217" y="3"/>
                  </a:lnTo>
                  <a:lnTo>
                    <a:pt x="221" y="3"/>
                  </a:lnTo>
                  <a:lnTo>
                    <a:pt x="225" y="1"/>
                  </a:lnTo>
                  <a:lnTo>
                    <a:pt x="231" y="1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2" name="Freeform 138"/>
            <p:cNvSpPr>
              <a:spLocks/>
            </p:cNvSpPr>
            <p:nvPr/>
          </p:nvSpPr>
          <p:spPr bwMode="auto">
            <a:xfrm>
              <a:off x="3303" y="2441"/>
              <a:ext cx="97" cy="120"/>
            </a:xfrm>
            <a:custGeom>
              <a:avLst/>
              <a:gdLst>
                <a:gd name="T0" fmla="*/ 11 w 195"/>
                <a:gd name="T1" fmla="*/ 2 h 241"/>
                <a:gd name="T2" fmla="*/ 14 w 195"/>
                <a:gd name="T3" fmla="*/ 17 h 241"/>
                <a:gd name="T4" fmla="*/ 20 w 195"/>
                <a:gd name="T5" fmla="*/ 31 h 241"/>
                <a:gd name="T6" fmla="*/ 24 w 195"/>
                <a:gd name="T7" fmla="*/ 46 h 241"/>
                <a:gd name="T8" fmla="*/ 30 w 195"/>
                <a:gd name="T9" fmla="*/ 61 h 241"/>
                <a:gd name="T10" fmla="*/ 45 w 195"/>
                <a:gd name="T11" fmla="*/ 89 h 241"/>
                <a:gd name="T12" fmla="*/ 62 w 195"/>
                <a:gd name="T13" fmla="*/ 115 h 241"/>
                <a:gd name="T14" fmla="*/ 82 w 195"/>
                <a:gd name="T15" fmla="*/ 140 h 241"/>
                <a:gd name="T16" fmla="*/ 102 w 195"/>
                <a:gd name="T17" fmla="*/ 165 h 241"/>
                <a:gd name="T18" fmla="*/ 126 w 195"/>
                <a:gd name="T19" fmla="*/ 188 h 241"/>
                <a:gd name="T20" fmla="*/ 149 w 195"/>
                <a:gd name="T21" fmla="*/ 208 h 241"/>
                <a:gd name="T22" fmla="*/ 195 w 195"/>
                <a:gd name="T23" fmla="*/ 236 h 241"/>
                <a:gd name="T24" fmla="*/ 195 w 195"/>
                <a:gd name="T25" fmla="*/ 241 h 241"/>
                <a:gd name="T26" fmla="*/ 180 w 195"/>
                <a:gd name="T27" fmla="*/ 236 h 241"/>
                <a:gd name="T28" fmla="*/ 167 w 195"/>
                <a:gd name="T29" fmla="*/ 230 h 241"/>
                <a:gd name="T30" fmla="*/ 155 w 195"/>
                <a:gd name="T31" fmla="*/ 224 h 241"/>
                <a:gd name="T32" fmla="*/ 143 w 195"/>
                <a:gd name="T33" fmla="*/ 216 h 241"/>
                <a:gd name="T34" fmla="*/ 132 w 195"/>
                <a:gd name="T35" fmla="*/ 207 h 241"/>
                <a:gd name="T36" fmla="*/ 121 w 195"/>
                <a:gd name="T37" fmla="*/ 196 h 241"/>
                <a:gd name="T38" fmla="*/ 110 w 195"/>
                <a:gd name="T39" fmla="*/ 186 h 241"/>
                <a:gd name="T40" fmla="*/ 99 w 195"/>
                <a:gd name="T41" fmla="*/ 176 h 241"/>
                <a:gd name="T42" fmla="*/ 83 w 195"/>
                <a:gd name="T43" fmla="*/ 157 h 241"/>
                <a:gd name="T44" fmla="*/ 67 w 195"/>
                <a:gd name="T45" fmla="*/ 136 h 241"/>
                <a:gd name="T46" fmla="*/ 52 w 195"/>
                <a:gd name="T47" fmla="*/ 115 h 241"/>
                <a:gd name="T48" fmla="*/ 39 w 195"/>
                <a:gd name="T49" fmla="*/ 95 h 241"/>
                <a:gd name="T50" fmla="*/ 26 w 195"/>
                <a:gd name="T51" fmla="*/ 74 h 241"/>
                <a:gd name="T52" fmla="*/ 15 w 195"/>
                <a:gd name="T53" fmla="*/ 52 h 241"/>
                <a:gd name="T54" fmla="*/ 6 w 195"/>
                <a:gd name="T55" fmla="*/ 30 h 241"/>
                <a:gd name="T56" fmla="*/ 0 w 195"/>
                <a:gd name="T57" fmla="*/ 6 h 241"/>
                <a:gd name="T58" fmla="*/ 2 w 195"/>
                <a:gd name="T59" fmla="*/ 5 h 241"/>
                <a:gd name="T60" fmla="*/ 2 w 195"/>
                <a:gd name="T61" fmla="*/ 3 h 241"/>
                <a:gd name="T62" fmla="*/ 3 w 195"/>
                <a:gd name="T63" fmla="*/ 3 h 241"/>
                <a:gd name="T64" fmla="*/ 5 w 195"/>
                <a:gd name="T65" fmla="*/ 2 h 241"/>
                <a:gd name="T66" fmla="*/ 6 w 195"/>
                <a:gd name="T67" fmla="*/ 0 h 241"/>
                <a:gd name="T68" fmla="*/ 8 w 195"/>
                <a:gd name="T69" fmla="*/ 0 h 241"/>
                <a:gd name="T70" fmla="*/ 9 w 195"/>
                <a:gd name="T71" fmla="*/ 2 h 241"/>
                <a:gd name="T72" fmla="*/ 11 w 195"/>
                <a:gd name="T73" fmla="*/ 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5" h="241">
                  <a:moveTo>
                    <a:pt x="11" y="2"/>
                  </a:moveTo>
                  <a:lnTo>
                    <a:pt x="14" y="17"/>
                  </a:lnTo>
                  <a:lnTo>
                    <a:pt x="20" y="31"/>
                  </a:lnTo>
                  <a:lnTo>
                    <a:pt x="24" y="46"/>
                  </a:lnTo>
                  <a:lnTo>
                    <a:pt x="30" y="61"/>
                  </a:lnTo>
                  <a:lnTo>
                    <a:pt x="45" y="89"/>
                  </a:lnTo>
                  <a:lnTo>
                    <a:pt x="62" y="115"/>
                  </a:lnTo>
                  <a:lnTo>
                    <a:pt x="82" y="140"/>
                  </a:lnTo>
                  <a:lnTo>
                    <a:pt x="102" y="165"/>
                  </a:lnTo>
                  <a:lnTo>
                    <a:pt x="126" y="188"/>
                  </a:lnTo>
                  <a:lnTo>
                    <a:pt x="149" y="208"/>
                  </a:lnTo>
                  <a:lnTo>
                    <a:pt x="195" y="236"/>
                  </a:lnTo>
                  <a:lnTo>
                    <a:pt x="195" y="241"/>
                  </a:lnTo>
                  <a:lnTo>
                    <a:pt x="180" y="236"/>
                  </a:lnTo>
                  <a:lnTo>
                    <a:pt x="167" y="230"/>
                  </a:lnTo>
                  <a:lnTo>
                    <a:pt x="155" y="224"/>
                  </a:lnTo>
                  <a:lnTo>
                    <a:pt x="143" y="216"/>
                  </a:lnTo>
                  <a:lnTo>
                    <a:pt x="132" y="207"/>
                  </a:lnTo>
                  <a:lnTo>
                    <a:pt x="121" y="196"/>
                  </a:lnTo>
                  <a:lnTo>
                    <a:pt x="110" y="186"/>
                  </a:lnTo>
                  <a:lnTo>
                    <a:pt x="99" y="176"/>
                  </a:lnTo>
                  <a:lnTo>
                    <a:pt x="83" y="157"/>
                  </a:lnTo>
                  <a:lnTo>
                    <a:pt x="67" y="136"/>
                  </a:lnTo>
                  <a:lnTo>
                    <a:pt x="52" y="115"/>
                  </a:lnTo>
                  <a:lnTo>
                    <a:pt x="39" y="95"/>
                  </a:lnTo>
                  <a:lnTo>
                    <a:pt x="26" y="74"/>
                  </a:lnTo>
                  <a:lnTo>
                    <a:pt x="15" y="52"/>
                  </a:lnTo>
                  <a:lnTo>
                    <a:pt x="6" y="30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3" name="Freeform 139"/>
            <p:cNvSpPr>
              <a:spLocks/>
            </p:cNvSpPr>
            <p:nvPr/>
          </p:nvSpPr>
          <p:spPr bwMode="auto">
            <a:xfrm>
              <a:off x="3403" y="2472"/>
              <a:ext cx="54" cy="19"/>
            </a:xfrm>
            <a:custGeom>
              <a:avLst/>
              <a:gdLst>
                <a:gd name="T0" fmla="*/ 107 w 107"/>
                <a:gd name="T1" fmla="*/ 33 h 39"/>
                <a:gd name="T2" fmla="*/ 107 w 107"/>
                <a:gd name="T3" fmla="*/ 34 h 39"/>
                <a:gd name="T4" fmla="*/ 107 w 107"/>
                <a:gd name="T5" fmla="*/ 34 h 39"/>
                <a:gd name="T6" fmla="*/ 107 w 107"/>
                <a:gd name="T7" fmla="*/ 36 h 39"/>
                <a:gd name="T8" fmla="*/ 107 w 107"/>
                <a:gd name="T9" fmla="*/ 36 h 39"/>
                <a:gd name="T10" fmla="*/ 107 w 107"/>
                <a:gd name="T11" fmla="*/ 37 h 39"/>
                <a:gd name="T12" fmla="*/ 107 w 107"/>
                <a:gd name="T13" fmla="*/ 37 h 39"/>
                <a:gd name="T14" fmla="*/ 106 w 107"/>
                <a:gd name="T15" fmla="*/ 39 h 39"/>
                <a:gd name="T16" fmla="*/ 106 w 107"/>
                <a:gd name="T17" fmla="*/ 39 h 39"/>
                <a:gd name="T18" fmla="*/ 100 w 107"/>
                <a:gd name="T19" fmla="*/ 34 h 39"/>
                <a:gd name="T20" fmla="*/ 96 w 107"/>
                <a:gd name="T21" fmla="*/ 30 h 39"/>
                <a:gd name="T22" fmla="*/ 90 w 107"/>
                <a:gd name="T23" fmla="*/ 27 h 39"/>
                <a:gd name="T24" fmla="*/ 84 w 107"/>
                <a:gd name="T25" fmla="*/ 24 h 39"/>
                <a:gd name="T26" fmla="*/ 71 w 107"/>
                <a:gd name="T27" fmla="*/ 19 h 39"/>
                <a:gd name="T28" fmla="*/ 57 w 107"/>
                <a:gd name="T29" fmla="*/ 17 h 39"/>
                <a:gd name="T30" fmla="*/ 43 w 107"/>
                <a:gd name="T31" fmla="*/ 15 h 39"/>
                <a:gd name="T32" fmla="*/ 29 w 107"/>
                <a:gd name="T33" fmla="*/ 14 h 39"/>
                <a:gd name="T34" fmla="*/ 16 w 107"/>
                <a:gd name="T35" fmla="*/ 12 h 39"/>
                <a:gd name="T36" fmla="*/ 3 w 107"/>
                <a:gd name="T37" fmla="*/ 9 h 39"/>
                <a:gd name="T38" fmla="*/ 0 w 107"/>
                <a:gd name="T39" fmla="*/ 6 h 39"/>
                <a:gd name="T40" fmla="*/ 3 w 107"/>
                <a:gd name="T41" fmla="*/ 3 h 39"/>
                <a:gd name="T42" fmla="*/ 6 w 107"/>
                <a:gd name="T43" fmla="*/ 2 h 39"/>
                <a:gd name="T44" fmla="*/ 9 w 107"/>
                <a:gd name="T45" fmla="*/ 0 h 39"/>
                <a:gd name="T46" fmla="*/ 13 w 107"/>
                <a:gd name="T47" fmla="*/ 0 h 39"/>
                <a:gd name="T48" fmla="*/ 18 w 107"/>
                <a:gd name="T49" fmla="*/ 0 h 39"/>
                <a:gd name="T50" fmla="*/ 22 w 107"/>
                <a:gd name="T51" fmla="*/ 2 h 39"/>
                <a:gd name="T52" fmla="*/ 26 w 107"/>
                <a:gd name="T53" fmla="*/ 3 h 39"/>
                <a:gd name="T54" fmla="*/ 29 w 107"/>
                <a:gd name="T55" fmla="*/ 3 h 39"/>
                <a:gd name="T56" fmla="*/ 40 w 107"/>
                <a:gd name="T57" fmla="*/ 6 h 39"/>
                <a:gd name="T58" fmla="*/ 50 w 107"/>
                <a:gd name="T59" fmla="*/ 6 h 39"/>
                <a:gd name="T60" fmla="*/ 62 w 107"/>
                <a:gd name="T61" fmla="*/ 8 h 39"/>
                <a:gd name="T62" fmla="*/ 72 w 107"/>
                <a:gd name="T63" fmla="*/ 11 h 39"/>
                <a:gd name="T64" fmla="*/ 82 w 107"/>
                <a:gd name="T65" fmla="*/ 14 h 39"/>
                <a:gd name="T66" fmla="*/ 91 w 107"/>
                <a:gd name="T67" fmla="*/ 18 h 39"/>
                <a:gd name="T68" fmla="*/ 100 w 107"/>
                <a:gd name="T69" fmla="*/ 24 h 39"/>
                <a:gd name="T70" fmla="*/ 107 w 107"/>
                <a:gd name="T7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" h="39">
                  <a:moveTo>
                    <a:pt x="107" y="33"/>
                  </a:move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7"/>
                  </a:lnTo>
                  <a:lnTo>
                    <a:pt x="84" y="24"/>
                  </a:lnTo>
                  <a:lnTo>
                    <a:pt x="71" y="19"/>
                  </a:lnTo>
                  <a:lnTo>
                    <a:pt x="57" y="17"/>
                  </a:lnTo>
                  <a:lnTo>
                    <a:pt x="43" y="15"/>
                  </a:lnTo>
                  <a:lnTo>
                    <a:pt x="29" y="14"/>
                  </a:lnTo>
                  <a:lnTo>
                    <a:pt x="16" y="12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62" y="8"/>
                  </a:lnTo>
                  <a:lnTo>
                    <a:pt x="72" y="11"/>
                  </a:lnTo>
                  <a:lnTo>
                    <a:pt x="82" y="14"/>
                  </a:lnTo>
                  <a:lnTo>
                    <a:pt x="91" y="18"/>
                  </a:lnTo>
                  <a:lnTo>
                    <a:pt x="100" y="24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4" name="Freeform 140"/>
            <p:cNvSpPr>
              <a:spLocks/>
            </p:cNvSpPr>
            <p:nvPr/>
          </p:nvSpPr>
          <p:spPr bwMode="auto">
            <a:xfrm>
              <a:off x="3471" y="2477"/>
              <a:ext cx="2" cy="5"/>
            </a:xfrm>
            <a:custGeom>
              <a:avLst/>
              <a:gdLst>
                <a:gd name="T0" fmla="*/ 1 w 3"/>
                <a:gd name="T1" fmla="*/ 10 h 10"/>
                <a:gd name="T2" fmla="*/ 0 w 3"/>
                <a:gd name="T3" fmla="*/ 0 h 10"/>
                <a:gd name="T4" fmla="*/ 3 w 3"/>
                <a:gd name="T5" fmla="*/ 6 h 10"/>
                <a:gd name="T6" fmla="*/ 1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5" name="Freeform 141"/>
            <p:cNvSpPr>
              <a:spLocks/>
            </p:cNvSpPr>
            <p:nvPr/>
          </p:nvSpPr>
          <p:spPr bwMode="auto">
            <a:xfrm>
              <a:off x="3106" y="2984"/>
              <a:ext cx="51" cy="17"/>
            </a:xfrm>
            <a:custGeom>
              <a:avLst/>
              <a:gdLst>
                <a:gd name="T0" fmla="*/ 102 w 102"/>
                <a:gd name="T1" fmla="*/ 34 h 34"/>
                <a:gd name="T2" fmla="*/ 87 w 102"/>
                <a:gd name="T3" fmla="*/ 34 h 34"/>
                <a:gd name="T4" fmla="*/ 74 w 102"/>
                <a:gd name="T5" fmla="*/ 34 h 34"/>
                <a:gd name="T6" fmla="*/ 59 w 102"/>
                <a:gd name="T7" fmla="*/ 33 h 34"/>
                <a:gd name="T8" fmla="*/ 46 w 102"/>
                <a:gd name="T9" fmla="*/ 31 h 34"/>
                <a:gd name="T10" fmla="*/ 33 w 102"/>
                <a:gd name="T11" fmla="*/ 28 h 34"/>
                <a:gd name="T12" fmla="*/ 19 w 102"/>
                <a:gd name="T13" fmla="*/ 24 h 34"/>
                <a:gd name="T14" fmla="*/ 13 w 102"/>
                <a:gd name="T15" fmla="*/ 21 h 34"/>
                <a:gd name="T16" fmla="*/ 9 w 102"/>
                <a:gd name="T17" fmla="*/ 16 h 34"/>
                <a:gd name="T18" fmla="*/ 5 w 102"/>
                <a:gd name="T19" fmla="*/ 10 h 34"/>
                <a:gd name="T20" fmla="*/ 0 w 102"/>
                <a:gd name="T21" fmla="*/ 6 h 34"/>
                <a:gd name="T22" fmla="*/ 3 w 102"/>
                <a:gd name="T23" fmla="*/ 0 h 34"/>
                <a:gd name="T24" fmla="*/ 7 w 102"/>
                <a:gd name="T25" fmla="*/ 6 h 34"/>
                <a:gd name="T26" fmla="*/ 13 w 102"/>
                <a:gd name="T27" fmla="*/ 9 h 34"/>
                <a:gd name="T28" fmla="*/ 19 w 102"/>
                <a:gd name="T29" fmla="*/ 13 h 34"/>
                <a:gd name="T30" fmla="*/ 25 w 102"/>
                <a:gd name="T31" fmla="*/ 15 h 34"/>
                <a:gd name="T32" fmla="*/ 38 w 102"/>
                <a:gd name="T33" fmla="*/ 19 h 34"/>
                <a:gd name="T34" fmla="*/ 52 w 102"/>
                <a:gd name="T35" fmla="*/ 21 h 34"/>
                <a:gd name="T36" fmla="*/ 65 w 102"/>
                <a:gd name="T37" fmla="*/ 24 h 34"/>
                <a:gd name="T38" fmla="*/ 78 w 102"/>
                <a:gd name="T39" fmla="*/ 25 h 34"/>
                <a:gd name="T40" fmla="*/ 90 w 102"/>
                <a:gd name="T41" fmla="*/ 28 h 34"/>
                <a:gd name="T42" fmla="*/ 102 w 102"/>
                <a:gd name="T4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34">
                  <a:moveTo>
                    <a:pt x="102" y="34"/>
                  </a:moveTo>
                  <a:lnTo>
                    <a:pt x="87" y="34"/>
                  </a:lnTo>
                  <a:lnTo>
                    <a:pt x="74" y="34"/>
                  </a:lnTo>
                  <a:lnTo>
                    <a:pt x="59" y="33"/>
                  </a:lnTo>
                  <a:lnTo>
                    <a:pt x="46" y="31"/>
                  </a:lnTo>
                  <a:lnTo>
                    <a:pt x="33" y="28"/>
                  </a:lnTo>
                  <a:lnTo>
                    <a:pt x="19" y="24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5" y="10"/>
                  </a:lnTo>
                  <a:lnTo>
                    <a:pt x="0" y="6"/>
                  </a:lnTo>
                  <a:lnTo>
                    <a:pt x="3" y="0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9" y="13"/>
                  </a:lnTo>
                  <a:lnTo>
                    <a:pt x="25" y="15"/>
                  </a:lnTo>
                  <a:lnTo>
                    <a:pt x="38" y="19"/>
                  </a:lnTo>
                  <a:lnTo>
                    <a:pt x="52" y="21"/>
                  </a:lnTo>
                  <a:lnTo>
                    <a:pt x="65" y="24"/>
                  </a:lnTo>
                  <a:lnTo>
                    <a:pt x="78" y="25"/>
                  </a:lnTo>
                  <a:lnTo>
                    <a:pt x="90" y="28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6" name="Freeform 142"/>
            <p:cNvSpPr>
              <a:spLocks/>
            </p:cNvSpPr>
            <p:nvPr/>
          </p:nvSpPr>
          <p:spPr bwMode="auto">
            <a:xfrm>
              <a:off x="3249" y="3029"/>
              <a:ext cx="82" cy="29"/>
            </a:xfrm>
            <a:custGeom>
              <a:avLst/>
              <a:gdLst>
                <a:gd name="T0" fmla="*/ 116 w 163"/>
                <a:gd name="T1" fmla="*/ 47 h 58"/>
                <a:gd name="T2" fmla="*/ 163 w 163"/>
                <a:gd name="T3" fmla="*/ 47 h 58"/>
                <a:gd name="T4" fmla="*/ 159 w 163"/>
                <a:gd name="T5" fmla="*/ 52 h 58"/>
                <a:gd name="T6" fmla="*/ 137 w 163"/>
                <a:gd name="T7" fmla="*/ 55 h 58"/>
                <a:gd name="T8" fmla="*/ 115 w 163"/>
                <a:gd name="T9" fmla="*/ 56 h 58"/>
                <a:gd name="T10" fmla="*/ 93 w 163"/>
                <a:gd name="T11" fmla="*/ 58 h 58"/>
                <a:gd name="T12" fmla="*/ 71 w 163"/>
                <a:gd name="T13" fmla="*/ 55 h 58"/>
                <a:gd name="T14" fmla="*/ 59 w 163"/>
                <a:gd name="T15" fmla="*/ 53 h 58"/>
                <a:gd name="T16" fmla="*/ 49 w 163"/>
                <a:gd name="T17" fmla="*/ 50 h 58"/>
                <a:gd name="T18" fmla="*/ 38 w 163"/>
                <a:gd name="T19" fmla="*/ 46 h 58"/>
                <a:gd name="T20" fmla="*/ 29 w 163"/>
                <a:gd name="T21" fmla="*/ 41 h 58"/>
                <a:gd name="T22" fmla="*/ 21 w 163"/>
                <a:gd name="T23" fmla="*/ 35 h 58"/>
                <a:gd name="T24" fmla="*/ 13 w 163"/>
                <a:gd name="T25" fmla="*/ 28 h 58"/>
                <a:gd name="T26" fmla="*/ 6 w 163"/>
                <a:gd name="T27" fmla="*/ 19 h 58"/>
                <a:gd name="T28" fmla="*/ 0 w 163"/>
                <a:gd name="T29" fmla="*/ 9 h 58"/>
                <a:gd name="T30" fmla="*/ 0 w 163"/>
                <a:gd name="T31" fmla="*/ 0 h 58"/>
                <a:gd name="T32" fmla="*/ 12 w 163"/>
                <a:gd name="T33" fmla="*/ 13 h 58"/>
                <a:gd name="T34" fmla="*/ 24 w 163"/>
                <a:gd name="T35" fmla="*/ 24 h 58"/>
                <a:gd name="T36" fmla="*/ 37 w 163"/>
                <a:gd name="T37" fmla="*/ 32 h 58"/>
                <a:gd name="T38" fmla="*/ 51 w 163"/>
                <a:gd name="T39" fmla="*/ 38 h 58"/>
                <a:gd name="T40" fmla="*/ 66 w 163"/>
                <a:gd name="T41" fmla="*/ 44 h 58"/>
                <a:gd name="T42" fmla="*/ 82 w 163"/>
                <a:gd name="T43" fmla="*/ 46 h 58"/>
                <a:gd name="T44" fmla="*/ 99 w 163"/>
                <a:gd name="T45" fmla="*/ 47 h 58"/>
                <a:gd name="T46" fmla="*/ 116 w 163"/>
                <a:gd name="T47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58">
                  <a:moveTo>
                    <a:pt x="116" y="47"/>
                  </a:moveTo>
                  <a:lnTo>
                    <a:pt x="163" y="47"/>
                  </a:lnTo>
                  <a:lnTo>
                    <a:pt x="159" y="52"/>
                  </a:lnTo>
                  <a:lnTo>
                    <a:pt x="137" y="55"/>
                  </a:lnTo>
                  <a:lnTo>
                    <a:pt x="115" y="56"/>
                  </a:lnTo>
                  <a:lnTo>
                    <a:pt x="93" y="58"/>
                  </a:lnTo>
                  <a:lnTo>
                    <a:pt x="71" y="55"/>
                  </a:lnTo>
                  <a:lnTo>
                    <a:pt x="59" y="53"/>
                  </a:lnTo>
                  <a:lnTo>
                    <a:pt x="49" y="50"/>
                  </a:lnTo>
                  <a:lnTo>
                    <a:pt x="38" y="46"/>
                  </a:lnTo>
                  <a:lnTo>
                    <a:pt x="29" y="41"/>
                  </a:lnTo>
                  <a:lnTo>
                    <a:pt x="21" y="35"/>
                  </a:lnTo>
                  <a:lnTo>
                    <a:pt x="13" y="28"/>
                  </a:lnTo>
                  <a:lnTo>
                    <a:pt x="6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" y="13"/>
                  </a:lnTo>
                  <a:lnTo>
                    <a:pt x="24" y="24"/>
                  </a:lnTo>
                  <a:lnTo>
                    <a:pt x="37" y="32"/>
                  </a:lnTo>
                  <a:lnTo>
                    <a:pt x="51" y="38"/>
                  </a:lnTo>
                  <a:lnTo>
                    <a:pt x="66" y="44"/>
                  </a:lnTo>
                  <a:lnTo>
                    <a:pt x="82" y="46"/>
                  </a:lnTo>
                  <a:lnTo>
                    <a:pt x="99" y="47"/>
                  </a:lnTo>
                  <a:lnTo>
                    <a:pt x="11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7" name="Freeform 143"/>
            <p:cNvSpPr>
              <a:spLocks/>
            </p:cNvSpPr>
            <p:nvPr/>
          </p:nvSpPr>
          <p:spPr bwMode="auto">
            <a:xfrm>
              <a:off x="3435" y="1716"/>
              <a:ext cx="6" cy="5"/>
            </a:xfrm>
            <a:custGeom>
              <a:avLst/>
              <a:gdLst>
                <a:gd name="T0" fmla="*/ 4 w 10"/>
                <a:gd name="T1" fmla="*/ 9 h 9"/>
                <a:gd name="T2" fmla="*/ 6 w 10"/>
                <a:gd name="T3" fmla="*/ 9 h 9"/>
                <a:gd name="T4" fmla="*/ 7 w 10"/>
                <a:gd name="T5" fmla="*/ 7 h 9"/>
                <a:gd name="T6" fmla="*/ 7 w 10"/>
                <a:gd name="T7" fmla="*/ 7 h 9"/>
                <a:gd name="T8" fmla="*/ 9 w 10"/>
                <a:gd name="T9" fmla="*/ 7 h 9"/>
                <a:gd name="T10" fmla="*/ 9 w 10"/>
                <a:gd name="T11" fmla="*/ 6 h 9"/>
                <a:gd name="T12" fmla="*/ 10 w 10"/>
                <a:gd name="T13" fmla="*/ 6 h 9"/>
                <a:gd name="T14" fmla="*/ 10 w 10"/>
                <a:gd name="T15" fmla="*/ 4 h 9"/>
                <a:gd name="T16" fmla="*/ 10 w 10"/>
                <a:gd name="T17" fmla="*/ 4 h 9"/>
                <a:gd name="T18" fmla="*/ 10 w 10"/>
                <a:gd name="T19" fmla="*/ 3 h 9"/>
                <a:gd name="T20" fmla="*/ 10 w 10"/>
                <a:gd name="T21" fmla="*/ 3 h 9"/>
                <a:gd name="T22" fmla="*/ 9 w 10"/>
                <a:gd name="T23" fmla="*/ 1 h 9"/>
                <a:gd name="T24" fmla="*/ 9 w 10"/>
                <a:gd name="T25" fmla="*/ 1 h 9"/>
                <a:gd name="T26" fmla="*/ 7 w 10"/>
                <a:gd name="T27" fmla="*/ 0 h 9"/>
                <a:gd name="T28" fmla="*/ 7 w 10"/>
                <a:gd name="T29" fmla="*/ 0 h 9"/>
                <a:gd name="T30" fmla="*/ 6 w 10"/>
                <a:gd name="T31" fmla="*/ 0 h 9"/>
                <a:gd name="T32" fmla="*/ 4 w 10"/>
                <a:gd name="T33" fmla="*/ 0 h 9"/>
                <a:gd name="T34" fmla="*/ 3 w 10"/>
                <a:gd name="T35" fmla="*/ 0 h 9"/>
                <a:gd name="T36" fmla="*/ 3 w 10"/>
                <a:gd name="T37" fmla="*/ 0 h 9"/>
                <a:gd name="T38" fmla="*/ 1 w 10"/>
                <a:gd name="T39" fmla="*/ 0 h 9"/>
                <a:gd name="T40" fmla="*/ 1 w 10"/>
                <a:gd name="T41" fmla="*/ 1 h 9"/>
                <a:gd name="T42" fmla="*/ 0 w 10"/>
                <a:gd name="T43" fmla="*/ 1 h 9"/>
                <a:gd name="T44" fmla="*/ 0 w 10"/>
                <a:gd name="T45" fmla="*/ 3 h 9"/>
                <a:gd name="T46" fmla="*/ 0 w 10"/>
                <a:gd name="T47" fmla="*/ 3 h 9"/>
                <a:gd name="T48" fmla="*/ 0 w 10"/>
                <a:gd name="T49" fmla="*/ 4 h 9"/>
                <a:gd name="T50" fmla="*/ 0 w 10"/>
                <a:gd name="T51" fmla="*/ 4 h 9"/>
                <a:gd name="T52" fmla="*/ 0 w 10"/>
                <a:gd name="T53" fmla="*/ 6 h 9"/>
                <a:gd name="T54" fmla="*/ 0 w 10"/>
                <a:gd name="T55" fmla="*/ 6 h 9"/>
                <a:gd name="T56" fmla="*/ 1 w 10"/>
                <a:gd name="T57" fmla="*/ 7 h 9"/>
                <a:gd name="T58" fmla="*/ 1 w 10"/>
                <a:gd name="T59" fmla="*/ 7 h 9"/>
                <a:gd name="T60" fmla="*/ 3 w 10"/>
                <a:gd name="T61" fmla="*/ 7 h 9"/>
                <a:gd name="T62" fmla="*/ 3 w 10"/>
                <a:gd name="T63" fmla="*/ 9 h 9"/>
                <a:gd name="T64" fmla="*/ 4 w 10"/>
                <a:gd name="T6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6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8" name="Freeform 144"/>
            <p:cNvSpPr>
              <a:spLocks/>
            </p:cNvSpPr>
            <p:nvPr/>
          </p:nvSpPr>
          <p:spPr bwMode="auto">
            <a:xfrm>
              <a:off x="3350" y="1726"/>
              <a:ext cx="6" cy="5"/>
            </a:xfrm>
            <a:custGeom>
              <a:avLst/>
              <a:gdLst>
                <a:gd name="T0" fmla="*/ 6 w 12"/>
                <a:gd name="T1" fmla="*/ 10 h 10"/>
                <a:gd name="T2" fmla="*/ 7 w 12"/>
                <a:gd name="T3" fmla="*/ 10 h 10"/>
                <a:gd name="T4" fmla="*/ 9 w 12"/>
                <a:gd name="T5" fmla="*/ 10 h 10"/>
                <a:gd name="T6" fmla="*/ 9 w 12"/>
                <a:gd name="T7" fmla="*/ 9 h 10"/>
                <a:gd name="T8" fmla="*/ 10 w 12"/>
                <a:gd name="T9" fmla="*/ 9 h 10"/>
                <a:gd name="T10" fmla="*/ 10 w 12"/>
                <a:gd name="T11" fmla="*/ 7 h 10"/>
                <a:gd name="T12" fmla="*/ 12 w 12"/>
                <a:gd name="T13" fmla="*/ 7 h 10"/>
                <a:gd name="T14" fmla="*/ 12 w 12"/>
                <a:gd name="T15" fmla="*/ 6 h 10"/>
                <a:gd name="T16" fmla="*/ 12 w 12"/>
                <a:gd name="T17" fmla="*/ 6 h 10"/>
                <a:gd name="T18" fmla="*/ 12 w 12"/>
                <a:gd name="T19" fmla="*/ 4 h 10"/>
                <a:gd name="T20" fmla="*/ 12 w 12"/>
                <a:gd name="T21" fmla="*/ 3 h 10"/>
                <a:gd name="T22" fmla="*/ 10 w 12"/>
                <a:gd name="T23" fmla="*/ 3 h 10"/>
                <a:gd name="T24" fmla="*/ 10 w 12"/>
                <a:gd name="T25" fmla="*/ 1 h 10"/>
                <a:gd name="T26" fmla="*/ 9 w 12"/>
                <a:gd name="T27" fmla="*/ 1 h 10"/>
                <a:gd name="T28" fmla="*/ 9 w 12"/>
                <a:gd name="T29" fmla="*/ 1 h 10"/>
                <a:gd name="T30" fmla="*/ 7 w 12"/>
                <a:gd name="T31" fmla="*/ 0 h 10"/>
                <a:gd name="T32" fmla="*/ 6 w 12"/>
                <a:gd name="T33" fmla="*/ 0 h 10"/>
                <a:gd name="T34" fmla="*/ 4 w 12"/>
                <a:gd name="T35" fmla="*/ 0 h 10"/>
                <a:gd name="T36" fmla="*/ 3 w 12"/>
                <a:gd name="T37" fmla="*/ 1 h 10"/>
                <a:gd name="T38" fmla="*/ 3 w 12"/>
                <a:gd name="T39" fmla="*/ 1 h 10"/>
                <a:gd name="T40" fmla="*/ 1 w 12"/>
                <a:gd name="T41" fmla="*/ 1 h 10"/>
                <a:gd name="T42" fmla="*/ 1 w 12"/>
                <a:gd name="T43" fmla="*/ 3 h 10"/>
                <a:gd name="T44" fmla="*/ 0 w 12"/>
                <a:gd name="T45" fmla="*/ 3 h 10"/>
                <a:gd name="T46" fmla="*/ 0 w 12"/>
                <a:gd name="T47" fmla="*/ 4 h 10"/>
                <a:gd name="T48" fmla="*/ 0 w 12"/>
                <a:gd name="T49" fmla="*/ 6 h 10"/>
                <a:gd name="T50" fmla="*/ 0 w 12"/>
                <a:gd name="T51" fmla="*/ 6 h 10"/>
                <a:gd name="T52" fmla="*/ 0 w 12"/>
                <a:gd name="T53" fmla="*/ 7 h 10"/>
                <a:gd name="T54" fmla="*/ 1 w 12"/>
                <a:gd name="T55" fmla="*/ 7 h 10"/>
                <a:gd name="T56" fmla="*/ 1 w 12"/>
                <a:gd name="T57" fmla="*/ 9 h 10"/>
                <a:gd name="T58" fmla="*/ 3 w 12"/>
                <a:gd name="T59" fmla="*/ 9 h 10"/>
                <a:gd name="T60" fmla="*/ 3 w 12"/>
                <a:gd name="T61" fmla="*/ 10 h 10"/>
                <a:gd name="T62" fmla="*/ 4 w 12"/>
                <a:gd name="T63" fmla="*/ 10 h 10"/>
                <a:gd name="T64" fmla="*/ 6 w 12"/>
                <a:gd name="T6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89" name="Freeform 145"/>
            <p:cNvSpPr>
              <a:spLocks/>
            </p:cNvSpPr>
            <p:nvPr/>
          </p:nvSpPr>
          <p:spPr bwMode="auto">
            <a:xfrm>
              <a:off x="3382" y="2454"/>
              <a:ext cx="118" cy="666"/>
            </a:xfrm>
            <a:custGeom>
              <a:avLst/>
              <a:gdLst>
                <a:gd name="T0" fmla="*/ 8 w 237"/>
                <a:gd name="T1" fmla="*/ 1294 h 1334"/>
                <a:gd name="T2" fmla="*/ 15 w 237"/>
                <a:gd name="T3" fmla="*/ 1170 h 1334"/>
                <a:gd name="T4" fmla="*/ 41 w 237"/>
                <a:gd name="T5" fmla="*/ 1123 h 1334"/>
                <a:gd name="T6" fmla="*/ 72 w 237"/>
                <a:gd name="T7" fmla="*/ 1110 h 1334"/>
                <a:gd name="T8" fmla="*/ 74 w 237"/>
                <a:gd name="T9" fmla="*/ 1105 h 1334"/>
                <a:gd name="T10" fmla="*/ 71 w 237"/>
                <a:gd name="T11" fmla="*/ 1102 h 1334"/>
                <a:gd name="T12" fmla="*/ 46 w 237"/>
                <a:gd name="T13" fmla="*/ 1108 h 1334"/>
                <a:gd name="T14" fmla="*/ 19 w 237"/>
                <a:gd name="T15" fmla="*/ 1116 h 1334"/>
                <a:gd name="T16" fmla="*/ 28 w 237"/>
                <a:gd name="T17" fmla="*/ 946 h 1334"/>
                <a:gd name="T18" fmla="*/ 38 w 237"/>
                <a:gd name="T19" fmla="*/ 767 h 1334"/>
                <a:gd name="T20" fmla="*/ 53 w 237"/>
                <a:gd name="T21" fmla="*/ 647 h 1334"/>
                <a:gd name="T22" fmla="*/ 78 w 237"/>
                <a:gd name="T23" fmla="*/ 422 h 1334"/>
                <a:gd name="T24" fmla="*/ 66 w 237"/>
                <a:gd name="T25" fmla="*/ 168 h 1334"/>
                <a:gd name="T26" fmla="*/ 41 w 237"/>
                <a:gd name="T27" fmla="*/ 9 h 1334"/>
                <a:gd name="T28" fmla="*/ 61 w 237"/>
                <a:gd name="T29" fmla="*/ 8 h 1334"/>
                <a:gd name="T30" fmla="*/ 112 w 237"/>
                <a:gd name="T31" fmla="*/ 9 h 1334"/>
                <a:gd name="T32" fmla="*/ 170 w 237"/>
                <a:gd name="T33" fmla="*/ 27 h 1334"/>
                <a:gd name="T34" fmla="*/ 184 w 237"/>
                <a:gd name="T35" fmla="*/ 132 h 1334"/>
                <a:gd name="T36" fmla="*/ 184 w 237"/>
                <a:gd name="T37" fmla="*/ 239 h 1334"/>
                <a:gd name="T38" fmla="*/ 198 w 237"/>
                <a:gd name="T39" fmla="*/ 245 h 1334"/>
                <a:gd name="T40" fmla="*/ 211 w 237"/>
                <a:gd name="T41" fmla="*/ 247 h 1334"/>
                <a:gd name="T42" fmla="*/ 234 w 237"/>
                <a:gd name="T43" fmla="*/ 404 h 1334"/>
                <a:gd name="T44" fmla="*/ 234 w 237"/>
                <a:gd name="T45" fmla="*/ 565 h 1334"/>
                <a:gd name="T46" fmla="*/ 218 w 237"/>
                <a:gd name="T47" fmla="*/ 607 h 1334"/>
                <a:gd name="T48" fmla="*/ 186 w 237"/>
                <a:gd name="T49" fmla="*/ 641 h 1334"/>
                <a:gd name="T50" fmla="*/ 190 w 237"/>
                <a:gd name="T51" fmla="*/ 462 h 1334"/>
                <a:gd name="T52" fmla="*/ 195 w 237"/>
                <a:gd name="T53" fmla="*/ 280 h 1334"/>
                <a:gd name="T54" fmla="*/ 183 w 237"/>
                <a:gd name="T55" fmla="*/ 378 h 1334"/>
                <a:gd name="T56" fmla="*/ 170 w 237"/>
                <a:gd name="T57" fmla="*/ 571 h 1334"/>
                <a:gd name="T58" fmla="*/ 173 w 237"/>
                <a:gd name="T59" fmla="*/ 681 h 1334"/>
                <a:gd name="T60" fmla="*/ 177 w 237"/>
                <a:gd name="T61" fmla="*/ 702 h 1334"/>
                <a:gd name="T62" fmla="*/ 178 w 237"/>
                <a:gd name="T63" fmla="*/ 759 h 1334"/>
                <a:gd name="T64" fmla="*/ 174 w 237"/>
                <a:gd name="T65" fmla="*/ 852 h 1334"/>
                <a:gd name="T66" fmla="*/ 147 w 237"/>
                <a:gd name="T67" fmla="*/ 899 h 1334"/>
                <a:gd name="T68" fmla="*/ 83 w 237"/>
                <a:gd name="T69" fmla="*/ 921 h 1334"/>
                <a:gd name="T70" fmla="*/ 33 w 237"/>
                <a:gd name="T71" fmla="*/ 932 h 1334"/>
                <a:gd name="T72" fmla="*/ 33 w 237"/>
                <a:gd name="T73" fmla="*/ 936 h 1334"/>
                <a:gd name="T74" fmla="*/ 37 w 237"/>
                <a:gd name="T75" fmla="*/ 940 h 1334"/>
                <a:gd name="T76" fmla="*/ 59 w 237"/>
                <a:gd name="T77" fmla="*/ 939 h 1334"/>
                <a:gd name="T78" fmla="*/ 87 w 237"/>
                <a:gd name="T79" fmla="*/ 933 h 1334"/>
                <a:gd name="T80" fmla="*/ 133 w 237"/>
                <a:gd name="T81" fmla="*/ 917 h 1334"/>
                <a:gd name="T82" fmla="*/ 164 w 237"/>
                <a:gd name="T83" fmla="*/ 923 h 1334"/>
                <a:gd name="T84" fmla="*/ 156 w 237"/>
                <a:gd name="T85" fmla="*/ 1001 h 1334"/>
                <a:gd name="T86" fmla="*/ 145 w 237"/>
                <a:gd name="T87" fmla="*/ 1089 h 1334"/>
                <a:gd name="T88" fmla="*/ 124 w 237"/>
                <a:gd name="T89" fmla="*/ 1197 h 1334"/>
                <a:gd name="T90" fmla="*/ 105 w 237"/>
                <a:gd name="T91" fmla="*/ 1279 h 1334"/>
                <a:gd name="T92" fmla="*/ 103 w 237"/>
                <a:gd name="T93" fmla="*/ 1292 h 1334"/>
                <a:gd name="T94" fmla="*/ 87 w 237"/>
                <a:gd name="T95" fmla="*/ 1310 h 1334"/>
                <a:gd name="T96" fmla="*/ 38 w 237"/>
                <a:gd name="T97" fmla="*/ 1328 h 1334"/>
                <a:gd name="T98" fmla="*/ 6 w 237"/>
                <a:gd name="T99" fmla="*/ 1328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4">
                  <a:moveTo>
                    <a:pt x="6" y="1328"/>
                  </a:moveTo>
                  <a:lnTo>
                    <a:pt x="6" y="1323"/>
                  </a:lnTo>
                  <a:lnTo>
                    <a:pt x="6" y="1312"/>
                  </a:lnTo>
                  <a:lnTo>
                    <a:pt x="8" y="1294"/>
                  </a:lnTo>
                  <a:lnTo>
                    <a:pt x="9" y="1270"/>
                  </a:lnTo>
                  <a:lnTo>
                    <a:pt x="10" y="1241"/>
                  </a:lnTo>
                  <a:lnTo>
                    <a:pt x="13" y="1207"/>
                  </a:lnTo>
                  <a:lnTo>
                    <a:pt x="15" y="1170"/>
                  </a:lnTo>
                  <a:lnTo>
                    <a:pt x="18" y="1130"/>
                  </a:lnTo>
                  <a:lnTo>
                    <a:pt x="24" y="1129"/>
                  </a:lnTo>
                  <a:lnTo>
                    <a:pt x="33" y="1126"/>
                  </a:lnTo>
                  <a:lnTo>
                    <a:pt x="41" y="1123"/>
                  </a:lnTo>
                  <a:lnTo>
                    <a:pt x="50" y="1119"/>
                  </a:lnTo>
                  <a:lnTo>
                    <a:pt x="59" y="1116"/>
                  </a:lnTo>
                  <a:lnTo>
                    <a:pt x="66" y="1113"/>
                  </a:lnTo>
                  <a:lnTo>
                    <a:pt x="72" y="1110"/>
                  </a:lnTo>
                  <a:lnTo>
                    <a:pt x="74" y="1108"/>
                  </a:lnTo>
                  <a:lnTo>
                    <a:pt x="74" y="1108"/>
                  </a:lnTo>
                  <a:lnTo>
                    <a:pt x="74" y="1107"/>
                  </a:lnTo>
                  <a:lnTo>
                    <a:pt x="74" y="1105"/>
                  </a:lnTo>
                  <a:lnTo>
                    <a:pt x="74" y="1105"/>
                  </a:lnTo>
                  <a:lnTo>
                    <a:pt x="74" y="1104"/>
                  </a:lnTo>
                  <a:lnTo>
                    <a:pt x="72" y="1102"/>
                  </a:lnTo>
                  <a:lnTo>
                    <a:pt x="71" y="1102"/>
                  </a:lnTo>
                  <a:lnTo>
                    <a:pt x="71" y="1102"/>
                  </a:lnTo>
                  <a:lnTo>
                    <a:pt x="63" y="1104"/>
                  </a:lnTo>
                  <a:lnTo>
                    <a:pt x="55" y="1105"/>
                  </a:lnTo>
                  <a:lnTo>
                    <a:pt x="46" y="1108"/>
                  </a:lnTo>
                  <a:lnTo>
                    <a:pt x="37" y="1111"/>
                  </a:lnTo>
                  <a:lnTo>
                    <a:pt x="30" y="1113"/>
                  </a:lnTo>
                  <a:lnTo>
                    <a:pt x="24" y="1116"/>
                  </a:lnTo>
                  <a:lnTo>
                    <a:pt x="19" y="1116"/>
                  </a:lnTo>
                  <a:lnTo>
                    <a:pt x="18" y="1116"/>
                  </a:lnTo>
                  <a:lnTo>
                    <a:pt x="21" y="1060"/>
                  </a:lnTo>
                  <a:lnTo>
                    <a:pt x="25" y="1002"/>
                  </a:lnTo>
                  <a:lnTo>
                    <a:pt x="28" y="946"/>
                  </a:lnTo>
                  <a:lnTo>
                    <a:pt x="31" y="892"/>
                  </a:lnTo>
                  <a:lnTo>
                    <a:pt x="34" y="843"/>
                  </a:lnTo>
                  <a:lnTo>
                    <a:pt x="37" y="800"/>
                  </a:lnTo>
                  <a:lnTo>
                    <a:pt x="38" y="767"/>
                  </a:lnTo>
                  <a:lnTo>
                    <a:pt x="40" y="742"/>
                  </a:lnTo>
                  <a:lnTo>
                    <a:pt x="41" y="719"/>
                  </a:lnTo>
                  <a:lnTo>
                    <a:pt x="46" y="687"/>
                  </a:lnTo>
                  <a:lnTo>
                    <a:pt x="53" y="647"/>
                  </a:lnTo>
                  <a:lnTo>
                    <a:pt x="61" y="599"/>
                  </a:lnTo>
                  <a:lnTo>
                    <a:pt x="68" y="544"/>
                  </a:lnTo>
                  <a:lnTo>
                    <a:pt x="74" y="484"/>
                  </a:lnTo>
                  <a:lnTo>
                    <a:pt x="78" y="422"/>
                  </a:lnTo>
                  <a:lnTo>
                    <a:pt x="80" y="356"/>
                  </a:lnTo>
                  <a:lnTo>
                    <a:pt x="78" y="291"/>
                  </a:lnTo>
                  <a:lnTo>
                    <a:pt x="74" y="229"/>
                  </a:lnTo>
                  <a:lnTo>
                    <a:pt x="66" y="168"/>
                  </a:lnTo>
                  <a:lnTo>
                    <a:pt x="59" y="114"/>
                  </a:lnTo>
                  <a:lnTo>
                    <a:pt x="52" y="68"/>
                  </a:lnTo>
                  <a:lnTo>
                    <a:pt x="46" y="31"/>
                  </a:lnTo>
                  <a:lnTo>
                    <a:pt x="41" y="9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3" y="6"/>
                  </a:lnTo>
                  <a:lnTo>
                    <a:pt x="61" y="8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97" y="11"/>
                  </a:lnTo>
                  <a:lnTo>
                    <a:pt x="112" y="9"/>
                  </a:lnTo>
                  <a:lnTo>
                    <a:pt x="127" y="9"/>
                  </a:lnTo>
                  <a:lnTo>
                    <a:pt x="142" y="11"/>
                  </a:lnTo>
                  <a:lnTo>
                    <a:pt x="156" y="14"/>
                  </a:lnTo>
                  <a:lnTo>
                    <a:pt x="170" y="27"/>
                  </a:lnTo>
                  <a:lnTo>
                    <a:pt x="175" y="52"/>
                  </a:lnTo>
                  <a:lnTo>
                    <a:pt x="180" y="79"/>
                  </a:lnTo>
                  <a:lnTo>
                    <a:pt x="183" y="105"/>
                  </a:lnTo>
                  <a:lnTo>
                    <a:pt x="184" y="132"/>
                  </a:lnTo>
                  <a:lnTo>
                    <a:pt x="184" y="158"/>
                  </a:lnTo>
                  <a:lnTo>
                    <a:pt x="184" y="185"/>
                  </a:lnTo>
                  <a:lnTo>
                    <a:pt x="184" y="213"/>
                  </a:lnTo>
                  <a:lnTo>
                    <a:pt x="184" y="239"/>
                  </a:lnTo>
                  <a:lnTo>
                    <a:pt x="187" y="244"/>
                  </a:lnTo>
                  <a:lnTo>
                    <a:pt x="190" y="245"/>
                  </a:lnTo>
                  <a:lnTo>
                    <a:pt x="195" y="245"/>
                  </a:lnTo>
                  <a:lnTo>
                    <a:pt x="198" y="245"/>
                  </a:lnTo>
                  <a:lnTo>
                    <a:pt x="201" y="245"/>
                  </a:lnTo>
                  <a:lnTo>
                    <a:pt x="203" y="245"/>
                  </a:lnTo>
                  <a:lnTo>
                    <a:pt x="208" y="245"/>
                  </a:lnTo>
                  <a:lnTo>
                    <a:pt x="211" y="247"/>
                  </a:lnTo>
                  <a:lnTo>
                    <a:pt x="218" y="286"/>
                  </a:lnTo>
                  <a:lnTo>
                    <a:pt x="226" y="325"/>
                  </a:lnTo>
                  <a:lnTo>
                    <a:pt x="230" y="364"/>
                  </a:lnTo>
                  <a:lnTo>
                    <a:pt x="234" y="404"/>
                  </a:lnTo>
                  <a:lnTo>
                    <a:pt x="237" y="445"/>
                  </a:lnTo>
                  <a:lnTo>
                    <a:pt x="237" y="485"/>
                  </a:lnTo>
                  <a:lnTo>
                    <a:pt x="237" y="525"/>
                  </a:lnTo>
                  <a:lnTo>
                    <a:pt x="234" y="565"/>
                  </a:lnTo>
                  <a:lnTo>
                    <a:pt x="233" y="577"/>
                  </a:lnTo>
                  <a:lnTo>
                    <a:pt x="230" y="588"/>
                  </a:lnTo>
                  <a:lnTo>
                    <a:pt x="224" y="599"/>
                  </a:lnTo>
                  <a:lnTo>
                    <a:pt x="218" y="607"/>
                  </a:lnTo>
                  <a:lnTo>
                    <a:pt x="211" y="616"/>
                  </a:lnTo>
                  <a:lnTo>
                    <a:pt x="203" y="625"/>
                  </a:lnTo>
                  <a:lnTo>
                    <a:pt x="195" y="634"/>
                  </a:lnTo>
                  <a:lnTo>
                    <a:pt x="186" y="641"/>
                  </a:lnTo>
                  <a:lnTo>
                    <a:pt x="189" y="597"/>
                  </a:lnTo>
                  <a:lnTo>
                    <a:pt x="189" y="553"/>
                  </a:lnTo>
                  <a:lnTo>
                    <a:pt x="190" y="507"/>
                  </a:lnTo>
                  <a:lnTo>
                    <a:pt x="190" y="462"/>
                  </a:lnTo>
                  <a:lnTo>
                    <a:pt x="190" y="416"/>
                  </a:lnTo>
                  <a:lnTo>
                    <a:pt x="192" y="370"/>
                  </a:lnTo>
                  <a:lnTo>
                    <a:pt x="193" y="325"/>
                  </a:lnTo>
                  <a:lnTo>
                    <a:pt x="195" y="280"/>
                  </a:lnTo>
                  <a:lnTo>
                    <a:pt x="189" y="274"/>
                  </a:lnTo>
                  <a:lnTo>
                    <a:pt x="183" y="280"/>
                  </a:lnTo>
                  <a:lnTo>
                    <a:pt x="184" y="329"/>
                  </a:lnTo>
                  <a:lnTo>
                    <a:pt x="183" y="378"/>
                  </a:lnTo>
                  <a:lnTo>
                    <a:pt x="180" y="426"/>
                  </a:lnTo>
                  <a:lnTo>
                    <a:pt x="177" y="475"/>
                  </a:lnTo>
                  <a:lnTo>
                    <a:pt x="173" y="522"/>
                  </a:lnTo>
                  <a:lnTo>
                    <a:pt x="170" y="571"/>
                  </a:lnTo>
                  <a:lnTo>
                    <a:pt x="168" y="621"/>
                  </a:lnTo>
                  <a:lnTo>
                    <a:pt x="170" y="671"/>
                  </a:lnTo>
                  <a:lnTo>
                    <a:pt x="171" y="675"/>
                  </a:lnTo>
                  <a:lnTo>
                    <a:pt x="173" y="681"/>
                  </a:lnTo>
                  <a:lnTo>
                    <a:pt x="174" y="686"/>
                  </a:lnTo>
                  <a:lnTo>
                    <a:pt x="175" y="691"/>
                  </a:lnTo>
                  <a:lnTo>
                    <a:pt x="175" y="696"/>
                  </a:lnTo>
                  <a:lnTo>
                    <a:pt x="177" y="702"/>
                  </a:lnTo>
                  <a:lnTo>
                    <a:pt x="177" y="708"/>
                  </a:lnTo>
                  <a:lnTo>
                    <a:pt x="177" y="714"/>
                  </a:lnTo>
                  <a:lnTo>
                    <a:pt x="178" y="736"/>
                  </a:lnTo>
                  <a:lnTo>
                    <a:pt x="178" y="759"/>
                  </a:lnTo>
                  <a:lnTo>
                    <a:pt x="177" y="783"/>
                  </a:lnTo>
                  <a:lnTo>
                    <a:pt x="177" y="805"/>
                  </a:lnTo>
                  <a:lnTo>
                    <a:pt x="175" y="828"/>
                  </a:lnTo>
                  <a:lnTo>
                    <a:pt x="174" y="852"/>
                  </a:lnTo>
                  <a:lnTo>
                    <a:pt x="171" y="874"/>
                  </a:lnTo>
                  <a:lnTo>
                    <a:pt x="168" y="896"/>
                  </a:lnTo>
                  <a:lnTo>
                    <a:pt x="164" y="892"/>
                  </a:lnTo>
                  <a:lnTo>
                    <a:pt x="147" y="899"/>
                  </a:lnTo>
                  <a:lnTo>
                    <a:pt x="131" y="905"/>
                  </a:lnTo>
                  <a:lnTo>
                    <a:pt x="115" y="911"/>
                  </a:lnTo>
                  <a:lnTo>
                    <a:pt x="99" y="917"/>
                  </a:lnTo>
                  <a:lnTo>
                    <a:pt x="83" y="921"/>
                  </a:lnTo>
                  <a:lnTo>
                    <a:pt x="66" y="926"/>
                  </a:lnTo>
                  <a:lnTo>
                    <a:pt x="50" y="929"/>
                  </a:lnTo>
                  <a:lnTo>
                    <a:pt x="34" y="932"/>
                  </a:lnTo>
                  <a:lnTo>
                    <a:pt x="33" y="932"/>
                  </a:lnTo>
                  <a:lnTo>
                    <a:pt x="33" y="933"/>
                  </a:lnTo>
                  <a:lnTo>
                    <a:pt x="33" y="933"/>
                  </a:lnTo>
                  <a:lnTo>
                    <a:pt x="33" y="934"/>
                  </a:lnTo>
                  <a:lnTo>
                    <a:pt x="33" y="936"/>
                  </a:lnTo>
                  <a:lnTo>
                    <a:pt x="33" y="936"/>
                  </a:lnTo>
                  <a:lnTo>
                    <a:pt x="33" y="937"/>
                  </a:lnTo>
                  <a:lnTo>
                    <a:pt x="33" y="939"/>
                  </a:lnTo>
                  <a:lnTo>
                    <a:pt x="37" y="940"/>
                  </a:lnTo>
                  <a:lnTo>
                    <a:pt x="43" y="942"/>
                  </a:lnTo>
                  <a:lnTo>
                    <a:pt x="49" y="942"/>
                  </a:lnTo>
                  <a:lnTo>
                    <a:pt x="53" y="940"/>
                  </a:lnTo>
                  <a:lnTo>
                    <a:pt x="59" y="939"/>
                  </a:lnTo>
                  <a:lnTo>
                    <a:pt x="65" y="937"/>
                  </a:lnTo>
                  <a:lnTo>
                    <a:pt x="71" y="937"/>
                  </a:lnTo>
                  <a:lnTo>
                    <a:pt x="77" y="936"/>
                  </a:lnTo>
                  <a:lnTo>
                    <a:pt x="87" y="933"/>
                  </a:lnTo>
                  <a:lnTo>
                    <a:pt x="99" y="929"/>
                  </a:lnTo>
                  <a:lnTo>
                    <a:pt x="111" y="926"/>
                  </a:lnTo>
                  <a:lnTo>
                    <a:pt x="121" y="921"/>
                  </a:lnTo>
                  <a:lnTo>
                    <a:pt x="133" y="917"/>
                  </a:lnTo>
                  <a:lnTo>
                    <a:pt x="143" y="912"/>
                  </a:lnTo>
                  <a:lnTo>
                    <a:pt x="155" y="908"/>
                  </a:lnTo>
                  <a:lnTo>
                    <a:pt x="165" y="904"/>
                  </a:lnTo>
                  <a:lnTo>
                    <a:pt x="164" y="923"/>
                  </a:lnTo>
                  <a:lnTo>
                    <a:pt x="162" y="942"/>
                  </a:lnTo>
                  <a:lnTo>
                    <a:pt x="159" y="961"/>
                  </a:lnTo>
                  <a:lnTo>
                    <a:pt x="158" y="982"/>
                  </a:lnTo>
                  <a:lnTo>
                    <a:pt x="156" y="1001"/>
                  </a:lnTo>
                  <a:lnTo>
                    <a:pt x="155" y="1021"/>
                  </a:lnTo>
                  <a:lnTo>
                    <a:pt x="152" y="1042"/>
                  </a:lnTo>
                  <a:lnTo>
                    <a:pt x="150" y="1061"/>
                  </a:lnTo>
                  <a:lnTo>
                    <a:pt x="145" y="1089"/>
                  </a:lnTo>
                  <a:lnTo>
                    <a:pt x="140" y="1116"/>
                  </a:lnTo>
                  <a:lnTo>
                    <a:pt x="134" y="1142"/>
                  </a:lnTo>
                  <a:lnTo>
                    <a:pt x="130" y="1169"/>
                  </a:lnTo>
                  <a:lnTo>
                    <a:pt x="124" y="1197"/>
                  </a:lnTo>
                  <a:lnTo>
                    <a:pt x="118" y="1223"/>
                  </a:lnTo>
                  <a:lnTo>
                    <a:pt x="112" y="1250"/>
                  </a:lnTo>
                  <a:lnTo>
                    <a:pt x="105" y="1275"/>
                  </a:lnTo>
                  <a:lnTo>
                    <a:pt x="105" y="1279"/>
                  </a:lnTo>
                  <a:lnTo>
                    <a:pt x="105" y="1282"/>
                  </a:lnTo>
                  <a:lnTo>
                    <a:pt x="105" y="1287"/>
                  </a:lnTo>
                  <a:lnTo>
                    <a:pt x="103" y="1290"/>
                  </a:lnTo>
                  <a:lnTo>
                    <a:pt x="103" y="1292"/>
                  </a:lnTo>
                  <a:lnTo>
                    <a:pt x="102" y="1297"/>
                  </a:lnTo>
                  <a:lnTo>
                    <a:pt x="100" y="1300"/>
                  </a:lnTo>
                  <a:lnTo>
                    <a:pt x="100" y="1303"/>
                  </a:lnTo>
                  <a:lnTo>
                    <a:pt x="87" y="1310"/>
                  </a:lnTo>
                  <a:lnTo>
                    <a:pt x="75" y="1316"/>
                  </a:lnTo>
                  <a:lnTo>
                    <a:pt x="62" y="1320"/>
                  </a:lnTo>
                  <a:lnTo>
                    <a:pt x="50" y="1325"/>
                  </a:lnTo>
                  <a:lnTo>
                    <a:pt x="38" y="1328"/>
                  </a:lnTo>
                  <a:lnTo>
                    <a:pt x="25" y="1331"/>
                  </a:lnTo>
                  <a:lnTo>
                    <a:pt x="13" y="1332"/>
                  </a:lnTo>
                  <a:lnTo>
                    <a:pt x="0" y="1334"/>
                  </a:lnTo>
                  <a:lnTo>
                    <a:pt x="6" y="1328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0" name="Freeform 146"/>
            <p:cNvSpPr>
              <a:spLocks/>
            </p:cNvSpPr>
            <p:nvPr/>
          </p:nvSpPr>
          <p:spPr bwMode="auto">
            <a:xfrm>
              <a:off x="3380" y="3112"/>
              <a:ext cx="152" cy="137"/>
            </a:xfrm>
            <a:custGeom>
              <a:avLst/>
              <a:gdLst>
                <a:gd name="T0" fmla="*/ 3 w 304"/>
                <a:gd name="T1" fmla="*/ 23 h 274"/>
                <a:gd name="T2" fmla="*/ 3 w 304"/>
                <a:gd name="T3" fmla="*/ 23 h 274"/>
                <a:gd name="T4" fmla="*/ 5 w 304"/>
                <a:gd name="T5" fmla="*/ 23 h 274"/>
                <a:gd name="T6" fmla="*/ 6 w 304"/>
                <a:gd name="T7" fmla="*/ 23 h 274"/>
                <a:gd name="T8" fmla="*/ 15 w 304"/>
                <a:gd name="T9" fmla="*/ 22 h 274"/>
                <a:gd name="T10" fmla="*/ 28 w 304"/>
                <a:gd name="T11" fmla="*/ 20 h 274"/>
                <a:gd name="T12" fmla="*/ 43 w 304"/>
                <a:gd name="T13" fmla="*/ 19 h 274"/>
                <a:gd name="T14" fmla="*/ 56 w 304"/>
                <a:gd name="T15" fmla="*/ 17 h 274"/>
                <a:gd name="T16" fmla="*/ 68 w 304"/>
                <a:gd name="T17" fmla="*/ 14 h 274"/>
                <a:gd name="T18" fmla="*/ 77 w 304"/>
                <a:gd name="T19" fmla="*/ 10 h 274"/>
                <a:gd name="T20" fmla="*/ 86 w 304"/>
                <a:gd name="T21" fmla="*/ 5 h 274"/>
                <a:gd name="T22" fmla="*/ 94 w 304"/>
                <a:gd name="T23" fmla="*/ 1 h 274"/>
                <a:gd name="T24" fmla="*/ 97 w 304"/>
                <a:gd name="T25" fmla="*/ 2 h 274"/>
                <a:gd name="T26" fmla="*/ 94 w 304"/>
                <a:gd name="T27" fmla="*/ 10 h 274"/>
                <a:gd name="T28" fmla="*/ 93 w 304"/>
                <a:gd name="T29" fmla="*/ 17 h 274"/>
                <a:gd name="T30" fmla="*/ 93 w 304"/>
                <a:gd name="T31" fmla="*/ 25 h 274"/>
                <a:gd name="T32" fmla="*/ 96 w 304"/>
                <a:gd name="T33" fmla="*/ 32 h 274"/>
                <a:gd name="T34" fmla="*/ 102 w 304"/>
                <a:gd name="T35" fmla="*/ 36 h 274"/>
                <a:gd name="T36" fmla="*/ 109 w 304"/>
                <a:gd name="T37" fmla="*/ 38 h 274"/>
                <a:gd name="T38" fmla="*/ 117 w 304"/>
                <a:gd name="T39" fmla="*/ 39 h 274"/>
                <a:gd name="T40" fmla="*/ 139 w 304"/>
                <a:gd name="T41" fmla="*/ 53 h 274"/>
                <a:gd name="T42" fmla="*/ 178 w 304"/>
                <a:gd name="T43" fmla="*/ 70 h 274"/>
                <a:gd name="T44" fmla="*/ 218 w 304"/>
                <a:gd name="T45" fmla="*/ 85 h 274"/>
                <a:gd name="T46" fmla="*/ 258 w 304"/>
                <a:gd name="T47" fmla="*/ 104 h 274"/>
                <a:gd name="T48" fmla="*/ 283 w 304"/>
                <a:gd name="T49" fmla="*/ 122 h 274"/>
                <a:gd name="T50" fmla="*/ 293 w 304"/>
                <a:gd name="T51" fmla="*/ 138 h 274"/>
                <a:gd name="T52" fmla="*/ 299 w 304"/>
                <a:gd name="T53" fmla="*/ 156 h 274"/>
                <a:gd name="T54" fmla="*/ 302 w 304"/>
                <a:gd name="T55" fmla="*/ 175 h 274"/>
                <a:gd name="T56" fmla="*/ 302 w 304"/>
                <a:gd name="T57" fmla="*/ 188 h 274"/>
                <a:gd name="T58" fmla="*/ 304 w 304"/>
                <a:gd name="T59" fmla="*/ 197 h 274"/>
                <a:gd name="T60" fmla="*/ 302 w 304"/>
                <a:gd name="T61" fmla="*/ 206 h 274"/>
                <a:gd name="T62" fmla="*/ 299 w 304"/>
                <a:gd name="T63" fmla="*/ 215 h 274"/>
                <a:gd name="T64" fmla="*/ 292 w 304"/>
                <a:gd name="T65" fmla="*/ 221 h 274"/>
                <a:gd name="T66" fmla="*/ 280 w 304"/>
                <a:gd name="T67" fmla="*/ 223 h 274"/>
                <a:gd name="T68" fmla="*/ 268 w 304"/>
                <a:gd name="T69" fmla="*/ 226 h 274"/>
                <a:gd name="T70" fmla="*/ 257 w 304"/>
                <a:gd name="T71" fmla="*/ 231 h 274"/>
                <a:gd name="T72" fmla="*/ 220 w 304"/>
                <a:gd name="T73" fmla="*/ 237 h 274"/>
                <a:gd name="T74" fmla="*/ 158 w 304"/>
                <a:gd name="T75" fmla="*/ 247 h 274"/>
                <a:gd name="T76" fmla="*/ 94 w 304"/>
                <a:gd name="T77" fmla="*/ 259 h 274"/>
                <a:gd name="T78" fmla="*/ 31 w 304"/>
                <a:gd name="T79" fmla="*/ 269 h 274"/>
                <a:gd name="T80" fmla="*/ 0 w 304"/>
                <a:gd name="T81" fmla="*/ 269 h 274"/>
                <a:gd name="T82" fmla="*/ 3 w 304"/>
                <a:gd name="T83" fmla="*/ 238 h 274"/>
                <a:gd name="T84" fmla="*/ 11 w 304"/>
                <a:gd name="T85" fmla="*/ 188 h 274"/>
                <a:gd name="T86" fmla="*/ 24 w 304"/>
                <a:gd name="T87" fmla="*/ 131 h 274"/>
                <a:gd name="T88" fmla="*/ 34 w 304"/>
                <a:gd name="T89" fmla="*/ 95 h 274"/>
                <a:gd name="T90" fmla="*/ 36 w 304"/>
                <a:gd name="T91" fmla="*/ 81 h 274"/>
                <a:gd name="T92" fmla="*/ 31 w 304"/>
                <a:gd name="T93" fmla="*/ 61 h 274"/>
                <a:gd name="T94" fmla="*/ 18 w 304"/>
                <a:gd name="T95" fmla="*/ 41 h 274"/>
                <a:gd name="T96" fmla="*/ 8 w 304"/>
                <a:gd name="T97" fmla="*/ 29 h 274"/>
                <a:gd name="T98" fmla="*/ 2 w 304"/>
                <a:gd name="T99" fmla="*/ 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274">
                  <a:moveTo>
                    <a:pt x="2" y="23"/>
                  </a:move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5" y="22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36" y="19"/>
                  </a:lnTo>
                  <a:lnTo>
                    <a:pt x="43" y="19"/>
                  </a:lnTo>
                  <a:lnTo>
                    <a:pt x="49" y="17"/>
                  </a:lnTo>
                  <a:lnTo>
                    <a:pt x="56" y="17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3"/>
                  </a:lnTo>
                  <a:lnTo>
                    <a:pt x="77" y="10"/>
                  </a:lnTo>
                  <a:lnTo>
                    <a:pt x="81" y="8"/>
                  </a:lnTo>
                  <a:lnTo>
                    <a:pt x="86" y="5"/>
                  </a:lnTo>
                  <a:lnTo>
                    <a:pt x="90" y="4"/>
                  </a:lnTo>
                  <a:lnTo>
                    <a:pt x="94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5"/>
                  </a:lnTo>
                  <a:lnTo>
                    <a:pt x="94" y="10"/>
                  </a:lnTo>
                  <a:lnTo>
                    <a:pt x="93" y="13"/>
                  </a:lnTo>
                  <a:lnTo>
                    <a:pt x="93" y="17"/>
                  </a:lnTo>
                  <a:lnTo>
                    <a:pt x="93" y="22"/>
                  </a:lnTo>
                  <a:lnTo>
                    <a:pt x="93" y="25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9" y="35"/>
                  </a:lnTo>
                  <a:lnTo>
                    <a:pt x="102" y="36"/>
                  </a:lnTo>
                  <a:lnTo>
                    <a:pt x="105" y="36"/>
                  </a:lnTo>
                  <a:lnTo>
                    <a:pt x="109" y="38"/>
                  </a:lnTo>
                  <a:lnTo>
                    <a:pt x="114" y="38"/>
                  </a:lnTo>
                  <a:lnTo>
                    <a:pt x="117" y="39"/>
                  </a:lnTo>
                  <a:lnTo>
                    <a:pt x="120" y="42"/>
                  </a:lnTo>
                  <a:lnTo>
                    <a:pt x="139" y="53"/>
                  </a:lnTo>
                  <a:lnTo>
                    <a:pt x="158" y="61"/>
                  </a:lnTo>
                  <a:lnTo>
                    <a:pt x="178" y="70"/>
                  </a:lnTo>
                  <a:lnTo>
                    <a:pt x="199" y="78"/>
                  </a:lnTo>
                  <a:lnTo>
                    <a:pt x="218" y="85"/>
                  </a:lnTo>
                  <a:lnTo>
                    <a:pt x="239" y="94"/>
                  </a:lnTo>
                  <a:lnTo>
                    <a:pt x="258" y="104"/>
                  </a:lnTo>
                  <a:lnTo>
                    <a:pt x="276" y="116"/>
                  </a:lnTo>
                  <a:lnTo>
                    <a:pt x="283" y="122"/>
                  </a:lnTo>
                  <a:lnTo>
                    <a:pt x="289" y="129"/>
                  </a:lnTo>
                  <a:lnTo>
                    <a:pt x="293" y="138"/>
                  </a:lnTo>
                  <a:lnTo>
                    <a:pt x="296" y="147"/>
                  </a:lnTo>
                  <a:lnTo>
                    <a:pt x="299" y="156"/>
                  </a:lnTo>
                  <a:lnTo>
                    <a:pt x="301" y="165"/>
                  </a:lnTo>
                  <a:lnTo>
                    <a:pt x="302" y="175"/>
                  </a:lnTo>
                  <a:lnTo>
                    <a:pt x="302" y="184"/>
                  </a:lnTo>
                  <a:lnTo>
                    <a:pt x="302" y="188"/>
                  </a:lnTo>
                  <a:lnTo>
                    <a:pt x="304" y="193"/>
                  </a:lnTo>
                  <a:lnTo>
                    <a:pt x="304" y="197"/>
                  </a:lnTo>
                  <a:lnTo>
                    <a:pt x="302" y="201"/>
                  </a:lnTo>
                  <a:lnTo>
                    <a:pt x="302" y="206"/>
                  </a:lnTo>
                  <a:lnTo>
                    <a:pt x="301" y="210"/>
                  </a:lnTo>
                  <a:lnTo>
                    <a:pt x="299" y="215"/>
                  </a:lnTo>
                  <a:lnTo>
                    <a:pt x="296" y="218"/>
                  </a:lnTo>
                  <a:lnTo>
                    <a:pt x="292" y="221"/>
                  </a:lnTo>
                  <a:lnTo>
                    <a:pt x="286" y="222"/>
                  </a:lnTo>
                  <a:lnTo>
                    <a:pt x="280" y="223"/>
                  </a:lnTo>
                  <a:lnTo>
                    <a:pt x="274" y="225"/>
                  </a:lnTo>
                  <a:lnTo>
                    <a:pt x="268" y="226"/>
                  </a:lnTo>
                  <a:lnTo>
                    <a:pt x="262" y="228"/>
                  </a:lnTo>
                  <a:lnTo>
                    <a:pt x="257" y="231"/>
                  </a:lnTo>
                  <a:lnTo>
                    <a:pt x="251" y="232"/>
                  </a:lnTo>
                  <a:lnTo>
                    <a:pt x="220" y="237"/>
                  </a:lnTo>
                  <a:lnTo>
                    <a:pt x="189" y="241"/>
                  </a:lnTo>
                  <a:lnTo>
                    <a:pt x="158" y="247"/>
                  </a:lnTo>
                  <a:lnTo>
                    <a:pt x="127" y="253"/>
                  </a:lnTo>
                  <a:lnTo>
                    <a:pt x="94" y="259"/>
                  </a:lnTo>
                  <a:lnTo>
                    <a:pt x="64" y="263"/>
                  </a:lnTo>
                  <a:lnTo>
                    <a:pt x="31" y="269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57"/>
                  </a:lnTo>
                  <a:lnTo>
                    <a:pt x="3" y="238"/>
                  </a:lnTo>
                  <a:lnTo>
                    <a:pt x="6" y="215"/>
                  </a:lnTo>
                  <a:lnTo>
                    <a:pt x="11" y="188"/>
                  </a:lnTo>
                  <a:lnTo>
                    <a:pt x="16" y="160"/>
                  </a:lnTo>
                  <a:lnTo>
                    <a:pt x="24" y="131"/>
                  </a:lnTo>
                  <a:lnTo>
                    <a:pt x="33" y="103"/>
                  </a:lnTo>
                  <a:lnTo>
                    <a:pt x="34" y="95"/>
                  </a:lnTo>
                  <a:lnTo>
                    <a:pt x="36" y="88"/>
                  </a:lnTo>
                  <a:lnTo>
                    <a:pt x="36" y="81"/>
                  </a:lnTo>
                  <a:lnTo>
                    <a:pt x="34" y="73"/>
                  </a:lnTo>
                  <a:lnTo>
                    <a:pt x="31" y="61"/>
                  </a:lnTo>
                  <a:lnTo>
                    <a:pt x="25" y="50"/>
                  </a:lnTo>
                  <a:lnTo>
                    <a:pt x="18" y="41"/>
                  </a:lnTo>
                  <a:lnTo>
                    <a:pt x="12" y="33"/>
                  </a:lnTo>
                  <a:lnTo>
                    <a:pt x="8" y="29"/>
                  </a:lnTo>
                  <a:lnTo>
                    <a:pt x="6" y="28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1" name="Freeform 147"/>
            <p:cNvSpPr>
              <a:spLocks/>
            </p:cNvSpPr>
            <p:nvPr/>
          </p:nvSpPr>
          <p:spPr bwMode="auto">
            <a:xfrm>
              <a:off x="3189" y="2935"/>
              <a:ext cx="50" cy="258"/>
            </a:xfrm>
            <a:custGeom>
              <a:avLst/>
              <a:gdLst>
                <a:gd name="T0" fmla="*/ 53 w 98"/>
                <a:gd name="T1" fmla="*/ 277 h 516"/>
                <a:gd name="T2" fmla="*/ 60 w 98"/>
                <a:gd name="T3" fmla="*/ 243 h 516"/>
                <a:gd name="T4" fmla="*/ 66 w 98"/>
                <a:gd name="T5" fmla="*/ 202 h 516"/>
                <a:gd name="T6" fmla="*/ 72 w 98"/>
                <a:gd name="T7" fmla="*/ 156 h 516"/>
                <a:gd name="T8" fmla="*/ 78 w 98"/>
                <a:gd name="T9" fmla="*/ 110 h 516"/>
                <a:gd name="T10" fmla="*/ 82 w 98"/>
                <a:gd name="T11" fmla="*/ 68 h 516"/>
                <a:gd name="T12" fmla="*/ 87 w 98"/>
                <a:gd name="T13" fmla="*/ 32 h 516"/>
                <a:gd name="T14" fmla="*/ 88 w 98"/>
                <a:gd name="T15" fmla="*/ 9 h 516"/>
                <a:gd name="T16" fmla="*/ 89 w 98"/>
                <a:gd name="T17" fmla="*/ 0 h 516"/>
                <a:gd name="T18" fmla="*/ 89 w 98"/>
                <a:gd name="T19" fmla="*/ 15 h 516"/>
                <a:gd name="T20" fmla="*/ 89 w 98"/>
                <a:gd name="T21" fmla="*/ 29 h 516"/>
                <a:gd name="T22" fmla="*/ 89 w 98"/>
                <a:gd name="T23" fmla="*/ 44 h 516"/>
                <a:gd name="T24" fmla="*/ 89 w 98"/>
                <a:gd name="T25" fmla="*/ 59 h 516"/>
                <a:gd name="T26" fmla="*/ 91 w 98"/>
                <a:gd name="T27" fmla="*/ 74 h 516"/>
                <a:gd name="T28" fmla="*/ 92 w 98"/>
                <a:gd name="T29" fmla="*/ 88 h 516"/>
                <a:gd name="T30" fmla="*/ 95 w 98"/>
                <a:gd name="T31" fmla="*/ 103 h 516"/>
                <a:gd name="T32" fmla="*/ 98 w 98"/>
                <a:gd name="T33" fmla="*/ 116 h 516"/>
                <a:gd name="T34" fmla="*/ 97 w 98"/>
                <a:gd name="T35" fmla="*/ 146 h 516"/>
                <a:gd name="T36" fmla="*/ 94 w 98"/>
                <a:gd name="T37" fmla="*/ 174 h 516"/>
                <a:gd name="T38" fmla="*/ 88 w 98"/>
                <a:gd name="T39" fmla="*/ 202 h 516"/>
                <a:gd name="T40" fmla="*/ 84 w 98"/>
                <a:gd name="T41" fmla="*/ 231 h 516"/>
                <a:gd name="T42" fmla="*/ 79 w 98"/>
                <a:gd name="T43" fmla="*/ 259 h 516"/>
                <a:gd name="T44" fmla="*/ 76 w 98"/>
                <a:gd name="T45" fmla="*/ 287 h 516"/>
                <a:gd name="T46" fmla="*/ 76 w 98"/>
                <a:gd name="T47" fmla="*/ 302 h 516"/>
                <a:gd name="T48" fmla="*/ 76 w 98"/>
                <a:gd name="T49" fmla="*/ 315 h 516"/>
                <a:gd name="T50" fmla="*/ 76 w 98"/>
                <a:gd name="T51" fmla="*/ 330 h 516"/>
                <a:gd name="T52" fmla="*/ 78 w 98"/>
                <a:gd name="T53" fmla="*/ 343 h 516"/>
                <a:gd name="T54" fmla="*/ 79 w 98"/>
                <a:gd name="T55" fmla="*/ 346 h 516"/>
                <a:gd name="T56" fmla="*/ 81 w 98"/>
                <a:gd name="T57" fmla="*/ 349 h 516"/>
                <a:gd name="T58" fmla="*/ 82 w 98"/>
                <a:gd name="T59" fmla="*/ 352 h 516"/>
                <a:gd name="T60" fmla="*/ 84 w 98"/>
                <a:gd name="T61" fmla="*/ 355 h 516"/>
                <a:gd name="T62" fmla="*/ 85 w 98"/>
                <a:gd name="T63" fmla="*/ 358 h 516"/>
                <a:gd name="T64" fmla="*/ 87 w 98"/>
                <a:gd name="T65" fmla="*/ 361 h 516"/>
                <a:gd name="T66" fmla="*/ 87 w 98"/>
                <a:gd name="T67" fmla="*/ 364 h 516"/>
                <a:gd name="T68" fmla="*/ 87 w 98"/>
                <a:gd name="T69" fmla="*/ 368 h 516"/>
                <a:gd name="T70" fmla="*/ 72 w 98"/>
                <a:gd name="T71" fmla="*/ 384 h 516"/>
                <a:gd name="T72" fmla="*/ 69 w 98"/>
                <a:gd name="T73" fmla="*/ 401 h 516"/>
                <a:gd name="T74" fmla="*/ 67 w 98"/>
                <a:gd name="T75" fmla="*/ 418 h 516"/>
                <a:gd name="T76" fmla="*/ 66 w 98"/>
                <a:gd name="T77" fmla="*/ 435 h 516"/>
                <a:gd name="T78" fmla="*/ 64 w 98"/>
                <a:gd name="T79" fmla="*/ 451 h 516"/>
                <a:gd name="T80" fmla="*/ 61 w 98"/>
                <a:gd name="T81" fmla="*/ 468 h 516"/>
                <a:gd name="T82" fmla="*/ 60 w 98"/>
                <a:gd name="T83" fmla="*/ 485 h 516"/>
                <a:gd name="T84" fmla="*/ 57 w 98"/>
                <a:gd name="T85" fmla="*/ 499 h 516"/>
                <a:gd name="T86" fmla="*/ 56 w 98"/>
                <a:gd name="T87" fmla="*/ 516 h 516"/>
                <a:gd name="T88" fmla="*/ 48 w 98"/>
                <a:gd name="T89" fmla="*/ 514 h 516"/>
                <a:gd name="T90" fmla="*/ 42 w 98"/>
                <a:gd name="T91" fmla="*/ 514 h 516"/>
                <a:gd name="T92" fmla="*/ 35 w 98"/>
                <a:gd name="T93" fmla="*/ 513 h 516"/>
                <a:gd name="T94" fmla="*/ 28 w 98"/>
                <a:gd name="T95" fmla="*/ 513 h 516"/>
                <a:gd name="T96" fmla="*/ 22 w 98"/>
                <a:gd name="T97" fmla="*/ 514 h 516"/>
                <a:gd name="T98" fmla="*/ 14 w 98"/>
                <a:gd name="T99" fmla="*/ 514 h 516"/>
                <a:gd name="T100" fmla="*/ 7 w 98"/>
                <a:gd name="T101" fmla="*/ 514 h 516"/>
                <a:gd name="T102" fmla="*/ 0 w 98"/>
                <a:gd name="T103" fmla="*/ 516 h 516"/>
                <a:gd name="T104" fmla="*/ 1 w 98"/>
                <a:gd name="T105" fmla="*/ 508 h 516"/>
                <a:gd name="T106" fmla="*/ 5 w 98"/>
                <a:gd name="T107" fmla="*/ 489 h 516"/>
                <a:gd name="T108" fmla="*/ 11 w 98"/>
                <a:gd name="T109" fmla="*/ 460 h 516"/>
                <a:gd name="T110" fmla="*/ 20 w 98"/>
                <a:gd name="T111" fmla="*/ 424 h 516"/>
                <a:gd name="T112" fmla="*/ 29 w 98"/>
                <a:gd name="T113" fmla="*/ 386 h 516"/>
                <a:gd name="T114" fmla="*/ 38 w 98"/>
                <a:gd name="T115" fmla="*/ 346 h 516"/>
                <a:gd name="T116" fmla="*/ 47 w 98"/>
                <a:gd name="T117" fmla="*/ 309 h 516"/>
                <a:gd name="T118" fmla="*/ 53 w 98"/>
                <a:gd name="T119" fmla="*/ 2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516">
                  <a:moveTo>
                    <a:pt x="53" y="277"/>
                  </a:moveTo>
                  <a:lnTo>
                    <a:pt x="60" y="243"/>
                  </a:lnTo>
                  <a:lnTo>
                    <a:pt x="66" y="202"/>
                  </a:lnTo>
                  <a:lnTo>
                    <a:pt x="72" y="156"/>
                  </a:lnTo>
                  <a:lnTo>
                    <a:pt x="78" y="110"/>
                  </a:lnTo>
                  <a:lnTo>
                    <a:pt x="82" y="68"/>
                  </a:lnTo>
                  <a:lnTo>
                    <a:pt x="87" y="32"/>
                  </a:lnTo>
                  <a:lnTo>
                    <a:pt x="88" y="9"/>
                  </a:lnTo>
                  <a:lnTo>
                    <a:pt x="89" y="0"/>
                  </a:lnTo>
                  <a:lnTo>
                    <a:pt x="89" y="15"/>
                  </a:lnTo>
                  <a:lnTo>
                    <a:pt x="89" y="29"/>
                  </a:lnTo>
                  <a:lnTo>
                    <a:pt x="89" y="44"/>
                  </a:lnTo>
                  <a:lnTo>
                    <a:pt x="89" y="59"/>
                  </a:lnTo>
                  <a:lnTo>
                    <a:pt x="91" y="74"/>
                  </a:lnTo>
                  <a:lnTo>
                    <a:pt x="92" y="88"/>
                  </a:lnTo>
                  <a:lnTo>
                    <a:pt x="95" y="103"/>
                  </a:lnTo>
                  <a:lnTo>
                    <a:pt x="98" y="116"/>
                  </a:lnTo>
                  <a:lnTo>
                    <a:pt x="97" y="146"/>
                  </a:lnTo>
                  <a:lnTo>
                    <a:pt x="94" y="174"/>
                  </a:lnTo>
                  <a:lnTo>
                    <a:pt x="88" y="202"/>
                  </a:lnTo>
                  <a:lnTo>
                    <a:pt x="84" y="231"/>
                  </a:lnTo>
                  <a:lnTo>
                    <a:pt x="79" y="259"/>
                  </a:lnTo>
                  <a:lnTo>
                    <a:pt x="76" y="287"/>
                  </a:lnTo>
                  <a:lnTo>
                    <a:pt x="76" y="302"/>
                  </a:lnTo>
                  <a:lnTo>
                    <a:pt x="76" y="315"/>
                  </a:lnTo>
                  <a:lnTo>
                    <a:pt x="76" y="330"/>
                  </a:lnTo>
                  <a:lnTo>
                    <a:pt x="78" y="343"/>
                  </a:lnTo>
                  <a:lnTo>
                    <a:pt x="79" y="346"/>
                  </a:lnTo>
                  <a:lnTo>
                    <a:pt x="81" y="349"/>
                  </a:lnTo>
                  <a:lnTo>
                    <a:pt x="82" y="352"/>
                  </a:lnTo>
                  <a:lnTo>
                    <a:pt x="84" y="355"/>
                  </a:lnTo>
                  <a:lnTo>
                    <a:pt x="85" y="358"/>
                  </a:lnTo>
                  <a:lnTo>
                    <a:pt x="87" y="361"/>
                  </a:lnTo>
                  <a:lnTo>
                    <a:pt x="87" y="364"/>
                  </a:lnTo>
                  <a:lnTo>
                    <a:pt x="87" y="368"/>
                  </a:lnTo>
                  <a:lnTo>
                    <a:pt x="72" y="384"/>
                  </a:lnTo>
                  <a:lnTo>
                    <a:pt x="69" y="401"/>
                  </a:lnTo>
                  <a:lnTo>
                    <a:pt x="67" y="418"/>
                  </a:lnTo>
                  <a:lnTo>
                    <a:pt x="66" y="435"/>
                  </a:lnTo>
                  <a:lnTo>
                    <a:pt x="64" y="451"/>
                  </a:lnTo>
                  <a:lnTo>
                    <a:pt x="61" y="468"/>
                  </a:lnTo>
                  <a:lnTo>
                    <a:pt x="60" y="485"/>
                  </a:lnTo>
                  <a:lnTo>
                    <a:pt x="57" y="499"/>
                  </a:lnTo>
                  <a:lnTo>
                    <a:pt x="56" y="516"/>
                  </a:lnTo>
                  <a:lnTo>
                    <a:pt x="48" y="514"/>
                  </a:lnTo>
                  <a:lnTo>
                    <a:pt x="42" y="514"/>
                  </a:lnTo>
                  <a:lnTo>
                    <a:pt x="35" y="513"/>
                  </a:lnTo>
                  <a:lnTo>
                    <a:pt x="28" y="513"/>
                  </a:lnTo>
                  <a:lnTo>
                    <a:pt x="22" y="514"/>
                  </a:lnTo>
                  <a:lnTo>
                    <a:pt x="14" y="514"/>
                  </a:lnTo>
                  <a:lnTo>
                    <a:pt x="7" y="514"/>
                  </a:lnTo>
                  <a:lnTo>
                    <a:pt x="0" y="516"/>
                  </a:lnTo>
                  <a:lnTo>
                    <a:pt x="1" y="508"/>
                  </a:lnTo>
                  <a:lnTo>
                    <a:pt x="5" y="489"/>
                  </a:lnTo>
                  <a:lnTo>
                    <a:pt x="11" y="460"/>
                  </a:lnTo>
                  <a:lnTo>
                    <a:pt x="20" y="424"/>
                  </a:lnTo>
                  <a:lnTo>
                    <a:pt x="29" y="386"/>
                  </a:lnTo>
                  <a:lnTo>
                    <a:pt x="38" y="346"/>
                  </a:lnTo>
                  <a:lnTo>
                    <a:pt x="47" y="309"/>
                  </a:lnTo>
                  <a:lnTo>
                    <a:pt x="53" y="277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2" name="Freeform 148"/>
            <p:cNvSpPr>
              <a:spLocks/>
            </p:cNvSpPr>
            <p:nvPr/>
          </p:nvSpPr>
          <p:spPr bwMode="auto">
            <a:xfrm>
              <a:off x="3180" y="1934"/>
              <a:ext cx="341" cy="515"/>
            </a:xfrm>
            <a:custGeom>
              <a:avLst/>
              <a:gdLst>
                <a:gd name="T0" fmla="*/ 237 w 681"/>
                <a:gd name="T1" fmla="*/ 157 h 1030"/>
                <a:gd name="T2" fmla="*/ 272 w 681"/>
                <a:gd name="T3" fmla="*/ 196 h 1030"/>
                <a:gd name="T4" fmla="*/ 278 w 681"/>
                <a:gd name="T5" fmla="*/ 207 h 1030"/>
                <a:gd name="T6" fmla="*/ 277 w 681"/>
                <a:gd name="T7" fmla="*/ 205 h 1030"/>
                <a:gd name="T8" fmla="*/ 275 w 681"/>
                <a:gd name="T9" fmla="*/ 214 h 1030"/>
                <a:gd name="T10" fmla="*/ 283 w 681"/>
                <a:gd name="T11" fmla="*/ 226 h 1030"/>
                <a:gd name="T12" fmla="*/ 315 w 681"/>
                <a:gd name="T13" fmla="*/ 286 h 1030"/>
                <a:gd name="T14" fmla="*/ 351 w 681"/>
                <a:gd name="T15" fmla="*/ 364 h 1030"/>
                <a:gd name="T16" fmla="*/ 399 w 681"/>
                <a:gd name="T17" fmla="*/ 436 h 1030"/>
                <a:gd name="T18" fmla="*/ 424 w 681"/>
                <a:gd name="T19" fmla="*/ 516 h 1030"/>
                <a:gd name="T20" fmla="*/ 440 w 681"/>
                <a:gd name="T21" fmla="*/ 556 h 1030"/>
                <a:gd name="T22" fmla="*/ 464 w 681"/>
                <a:gd name="T23" fmla="*/ 575 h 1030"/>
                <a:gd name="T24" fmla="*/ 498 w 681"/>
                <a:gd name="T25" fmla="*/ 627 h 1030"/>
                <a:gd name="T26" fmla="*/ 527 w 681"/>
                <a:gd name="T27" fmla="*/ 690 h 1030"/>
                <a:gd name="T28" fmla="*/ 513 w 681"/>
                <a:gd name="T29" fmla="*/ 697 h 1030"/>
                <a:gd name="T30" fmla="*/ 482 w 681"/>
                <a:gd name="T31" fmla="*/ 694 h 1030"/>
                <a:gd name="T32" fmla="*/ 485 w 681"/>
                <a:gd name="T33" fmla="*/ 708 h 1030"/>
                <a:gd name="T34" fmla="*/ 510 w 681"/>
                <a:gd name="T35" fmla="*/ 712 h 1030"/>
                <a:gd name="T36" fmla="*/ 527 w 681"/>
                <a:gd name="T37" fmla="*/ 721 h 1030"/>
                <a:gd name="T38" fmla="*/ 542 w 681"/>
                <a:gd name="T39" fmla="*/ 731 h 1030"/>
                <a:gd name="T40" fmla="*/ 555 w 681"/>
                <a:gd name="T41" fmla="*/ 740 h 1030"/>
                <a:gd name="T42" fmla="*/ 572 w 681"/>
                <a:gd name="T43" fmla="*/ 736 h 1030"/>
                <a:gd name="T44" fmla="*/ 610 w 681"/>
                <a:gd name="T45" fmla="*/ 761 h 1030"/>
                <a:gd name="T46" fmla="*/ 657 w 681"/>
                <a:gd name="T47" fmla="*/ 787 h 1030"/>
                <a:gd name="T48" fmla="*/ 681 w 681"/>
                <a:gd name="T49" fmla="*/ 871 h 1030"/>
                <a:gd name="T50" fmla="*/ 664 w 681"/>
                <a:gd name="T51" fmla="*/ 961 h 1030"/>
                <a:gd name="T52" fmla="*/ 635 w 681"/>
                <a:gd name="T53" fmla="*/ 995 h 1030"/>
                <a:gd name="T54" fmla="*/ 594 w 681"/>
                <a:gd name="T55" fmla="*/ 1010 h 1030"/>
                <a:gd name="T56" fmla="*/ 554 w 681"/>
                <a:gd name="T57" fmla="*/ 1030 h 1030"/>
                <a:gd name="T58" fmla="*/ 458 w 681"/>
                <a:gd name="T59" fmla="*/ 1023 h 1030"/>
                <a:gd name="T60" fmla="*/ 374 w 681"/>
                <a:gd name="T61" fmla="*/ 987 h 1030"/>
                <a:gd name="T62" fmla="*/ 348 w 681"/>
                <a:gd name="T63" fmla="*/ 967 h 1030"/>
                <a:gd name="T64" fmla="*/ 351 w 681"/>
                <a:gd name="T65" fmla="*/ 946 h 1030"/>
                <a:gd name="T66" fmla="*/ 355 w 681"/>
                <a:gd name="T67" fmla="*/ 905 h 1030"/>
                <a:gd name="T68" fmla="*/ 351 w 681"/>
                <a:gd name="T69" fmla="*/ 884 h 1030"/>
                <a:gd name="T70" fmla="*/ 371 w 681"/>
                <a:gd name="T71" fmla="*/ 875 h 1030"/>
                <a:gd name="T72" fmla="*/ 379 w 681"/>
                <a:gd name="T73" fmla="*/ 847 h 1030"/>
                <a:gd name="T74" fmla="*/ 367 w 681"/>
                <a:gd name="T75" fmla="*/ 762 h 1030"/>
                <a:gd name="T76" fmla="*/ 336 w 681"/>
                <a:gd name="T77" fmla="*/ 671 h 1030"/>
                <a:gd name="T78" fmla="*/ 292 w 681"/>
                <a:gd name="T79" fmla="*/ 588 h 1030"/>
                <a:gd name="T80" fmla="*/ 277 w 681"/>
                <a:gd name="T81" fmla="*/ 545 h 1030"/>
                <a:gd name="T82" fmla="*/ 165 w 681"/>
                <a:gd name="T83" fmla="*/ 435 h 1030"/>
                <a:gd name="T84" fmla="*/ 133 w 681"/>
                <a:gd name="T85" fmla="*/ 385 h 1030"/>
                <a:gd name="T86" fmla="*/ 121 w 681"/>
                <a:gd name="T87" fmla="*/ 347 h 1030"/>
                <a:gd name="T88" fmla="*/ 62 w 681"/>
                <a:gd name="T89" fmla="*/ 229 h 1030"/>
                <a:gd name="T90" fmla="*/ 7 w 681"/>
                <a:gd name="T91" fmla="*/ 109 h 1030"/>
                <a:gd name="T92" fmla="*/ 0 w 681"/>
                <a:gd name="T93" fmla="*/ 52 h 1030"/>
                <a:gd name="T94" fmla="*/ 9 w 681"/>
                <a:gd name="T95" fmla="*/ 11 h 1030"/>
                <a:gd name="T96" fmla="*/ 44 w 681"/>
                <a:gd name="T97" fmla="*/ 31 h 1030"/>
                <a:gd name="T98" fmla="*/ 133 w 681"/>
                <a:gd name="T99" fmla="*/ 81 h 1030"/>
                <a:gd name="T100" fmla="*/ 197 w 681"/>
                <a:gd name="T101" fmla="*/ 1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1" h="1030">
                  <a:moveTo>
                    <a:pt x="209" y="127"/>
                  </a:moveTo>
                  <a:lnTo>
                    <a:pt x="218" y="136"/>
                  </a:lnTo>
                  <a:lnTo>
                    <a:pt x="228" y="146"/>
                  </a:lnTo>
                  <a:lnTo>
                    <a:pt x="237" y="157"/>
                  </a:lnTo>
                  <a:lnTo>
                    <a:pt x="247" y="165"/>
                  </a:lnTo>
                  <a:lnTo>
                    <a:pt x="256" y="176"/>
                  </a:lnTo>
                  <a:lnTo>
                    <a:pt x="265" y="186"/>
                  </a:lnTo>
                  <a:lnTo>
                    <a:pt x="272" y="196"/>
                  </a:lnTo>
                  <a:lnTo>
                    <a:pt x="280" y="208"/>
                  </a:lnTo>
                  <a:lnTo>
                    <a:pt x="280" y="207"/>
                  </a:lnTo>
                  <a:lnTo>
                    <a:pt x="280" y="207"/>
                  </a:lnTo>
                  <a:lnTo>
                    <a:pt x="278" y="207"/>
                  </a:lnTo>
                  <a:lnTo>
                    <a:pt x="278" y="207"/>
                  </a:lnTo>
                  <a:lnTo>
                    <a:pt x="277" y="205"/>
                  </a:lnTo>
                  <a:lnTo>
                    <a:pt x="277" y="205"/>
                  </a:lnTo>
                  <a:lnTo>
                    <a:pt x="277" y="205"/>
                  </a:lnTo>
                  <a:lnTo>
                    <a:pt x="275" y="205"/>
                  </a:lnTo>
                  <a:lnTo>
                    <a:pt x="275" y="208"/>
                  </a:lnTo>
                  <a:lnTo>
                    <a:pt x="275" y="211"/>
                  </a:lnTo>
                  <a:lnTo>
                    <a:pt x="275" y="214"/>
                  </a:lnTo>
                  <a:lnTo>
                    <a:pt x="277" y="217"/>
                  </a:lnTo>
                  <a:lnTo>
                    <a:pt x="278" y="220"/>
                  </a:lnTo>
                  <a:lnTo>
                    <a:pt x="281" y="223"/>
                  </a:lnTo>
                  <a:lnTo>
                    <a:pt x="283" y="226"/>
                  </a:lnTo>
                  <a:lnTo>
                    <a:pt x="284" y="229"/>
                  </a:lnTo>
                  <a:lnTo>
                    <a:pt x="296" y="248"/>
                  </a:lnTo>
                  <a:lnTo>
                    <a:pt x="305" y="267"/>
                  </a:lnTo>
                  <a:lnTo>
                    <a:pt x="315" y="286"/>
                  </a:lnTo>
                  <a:lnTo>
                    <a:pt x="323" y="307"/>
                  </a:lnTo>
                  <a:lnTo>
                    <a:pt x="331" y="326"/>
                  </a:lnTo>
                  <a:lnTo>
                    <a:pt x="340" y="345"/>
                  </a:lnTo>
                  <a:lnTo>
                    <a:pt x="351" y="364"/>
                  </a:lnTo>
                  <a:lnTo>
                    <a:pt x="362" y="383"/>
                  </a:lnTo>
                  <a:lnTo>
                    <a:pt x="377" y="400"/>
                  </a:lnTo>
                  <a:lnTo>
                    <a:pt x="389" y="417"/>
                  </a:lnTo>
                  <a:lnTo>
                    <a:pt x="399" y="436"/>
                  </a:lnTo>
                  <a:lnTo>
                    <a:pt x="408" y="456"/>
                  </a:lnTo>
                  <a:lnTo>
                    <a:pt x="415" y="475"/>
                  </a:lnTo>
                  <a:lnTo>
                    <a:pt x="421" y="495"/>
                  </a:lnTo>
                  <a:lnTo>
                    <a:pt x="424" y="516"/>
                  </a:lnTo>
                  <a:lnTo>
                    <a:pt x="429" y="538"/>
                  </a:lnTo>
                  <a:lnTo>
                    <a:pt x="432" y="545"/>
                  </a:lnTo>
                  <a:lnTo>
                    <a:pt x="436" y="551"/>
                  </a:lnTo>
                  <a:lnTo>
                    <a:pt x="440" y="556"/>
                  </a:lnTo>
                  <a:lnTo>
                    <a:pt x="446" y="560"/>
                  </a:lnTo>
                  <a:lnTo>
                    <a:pt x="452" y="565"/>
                  </a:lnTo>
                  <a:lnTo>
                    <a:pt x="458" y="569"/>
                  </a:lnTo>
                  <a:lnTo>
                    <a:pt x="464" y="575"/>
                  </a:lnTo>
                  <a:lnTo>
                    <a:pt x="470" y="581"/>
                  </a:lnTo>
                  <a:lnTo>
                    <a:pt x="480" y="596"/>
                  </a:lnTo>
                  <a:lnTo>
                    <a:pt x="489" y="612"/>
                  </a:lnTo>
                  <a:lnTo>
                    <a:pt x="498" y="627"/>
                  </a:lnTo>
                  <a:lnTo>
                    <a:pt x="505" y="643"/>
                  </a:lnTo>
                  <a:lnTo>
                    <a:pt x="513" y="657"/>
                  </a:lnTo>
                  <a:lnTo>
                    <a:pt x="520" y="674"/>
                  </a:lnTo>
                  <a:lnTo>
                    <a:pt x="527" y="690"/>
                  </a:lnTo>
                  <a:lnTo>
                    <a:pt x="535" y="706"/>
                  </a:lnTo>
                  <a:lnTo>
                    <a:pt x="527" y="703"/>
                  </a:lnTo>
                  <a:lnTo>
                    <a:pt x="520" y="700"/>
                  </a:lnTo>
                  <a:lnTo>
                    <a:pt x="513" y="697"/>
                  </a:lnTo>
                  <a:lnTo>
                    <a:pt x="505" y="694"/>
                  </a:lnTo>
                  <a:lnTo>
                    <a:pt x="496" y="693"/>
                  </a:lnTo>
                  <a:lnTo>
                    <a:pt x="489" y="693"/>
                  </a:lnTo>
                  <a:lnTo>
                    <a:pt x="482" y="694"/>
                  </a:lnTo>
                  <a:lnTo>
                    <a:pt x="473" y="696"/>
                  </a:lnTo>
                  <a:lnTo>
                    <a:pt x="476" y="702"/>
                  </a:lnTo>
                  <a:lnTo>
                    <a:pt x="480" y="705"/>
                  </a:lnTo>
                  <a:lnTo>
                    <a:pt x="485" y="708"/>
                  </a:lnTo>
                  <a:lnTo>
                    <a:pt x="491" y="709"/>
                  </a:lnTo>
                  <a:lnTo>
                    <a:pt x="498" y="709"/>
                  </a:lnTo>
                  <a:lnTo>
                    <a:pt x="504" y="710"/>
                  </a:lnTo>
                  <a:lnTo>
                    <a:pt x="510" y="712"/>
                  </a:lnTo>
                  <a:lnTo>
                    <a:pt x="516" y="715"/>
                  </a:lnTo>
                  <a:lnTo>
                    <a:pt x="520" y="718"/>
                  </a:lnTo>
                  <a:lnTo>
                    <a:pt x="523" y="719"/>
                  </a:lnTo>
                  <a:lnTo>
                    <a:pt x="527" y="721"/>
                  </a:lnTo>
                  <a:lnTo>
                    <a:pt x="532" y="724"/>
                  </a:lnTo>
                  <a:lnTo>
                    <a:pt x="536" y="725"/>
                  </a:lnTo>
                  <a:lnTo>
                    <a:pt x="539" y="728"/>
                  </a:lnTo>
                  <a:lnTo>
                    <a:pt x="542" y="731"/>
                  </a:lnTo>
                  <a:lnTo>
                    <a:pt x="544" y="736"/>
                  </a:lnTo>
                  <a:lnTo>
                    <a:pt x="548" y="740"/>
                  </a:lnTo>
                  <a:lnTo>
                    <a:pt x="551" y="740"/>
                  </a:lnTo>
                  <a:lnTo>
                    <a:pt x="555" y="740"/>
                  </a:lnTo>
                  <a:lnTo>
                    <a:pt x="560" y="738"/>
                  </a:lnTo>
                  <a:lnTo>
                    <a:pt x="563" y="737"/>
                  </a:lnTo>
                  <a:lnTo>
                    <a:pt x="567" y="736"/>
                  </a:lnTo>
                  <a:lnTo>
                    <a:pt x="572" y="736"/>
                  </a:lnTo>
                  <a:lnTo>
                    <a:pt x="576" y="738"/>
                  </a:lnTo>
                  <a:lnTo>
                    <a:pt x="586" y="746"/>
                  </a:lnTo>
                  <a:lnTo>
                    <a:pt x="598" y="753"/>
                  </a:lnTo>
                  <a:lnTo>
                    <a:pt x="610" y="761"/>
                  </a:lnTo>
                  <a:lnTo>
                    <a:pt x="622" y="766"/>
                  </a:lnTo>
                  <a:lnTo>
                    <a:pt x="633" y="774"/>
                  </a:lnTo>
                  <a:lnTo>
                    <a:pt x="645" y="780"/>
                  </a:lnTo>
                  <a:lnTo>
                    <a:pt x="657" y="787"/>
                  </a:lnTo>
                  <a:lnTo>
                    <a:pt x="669" y="794"/>
                  </a:lnTo>
                  <a:lnTo>
                    <a:pt x="676" y="820"/>
                  </a:lnTo>
                  <a:lnTo>
                    <a:pt x="679" y="845"/>
                  </a:lnTo>
                  <a:lnTo>
                    <a:pt x="681" y="871"/>
                  </a:lnTo>
                  <a:lnTo>
                    <a:pt x="679" y="898"/>
                  </a:lnTo>
                  <a:lnTo>
                    <a:pt x="675" y="924"/>
                  </a:lnTo>
                  <a:lnTo>
                    <a:pt x="669" y="949"/>
                  </a:lnTo>
                  <a:lnTo>
                    <a:pt x="664" y="961"/>
                  </a:lnTo>
                  <a:lnTo>
                    <a:pt x="659" y="973"/>
                  </a:lnTo>
                  <a:lnTo>
                    <a:pt x="653" y="985"/>
                  </a:lnTo>
                  <a:lnTo>
                    <a:pt x="647" y="995"/>
                  </a:lnTo>
                  <a:lnTo>
                    <a:pt x="635" y="995"/>
                  </a:lnTo>
                  <a:lnTo>
                    <a:pt x="625" y="998"/>
                  </a:lnTo>
                  <a:lnTo>
                    <a:pt x="614" y="1001"/>
                  </a:lnTo>
                  <a:lnTo>
                    <a:pt x="604" y="1005"/>
                  </a:lnTo>
                  <a:lnTo>
                    <a:pt x="594" y="1010"/>
                  </a:lnTo>
                  <a:lnTo>
                    <a:pt x="583" y="1014"/>
                  </a:lnTo>
                  <a:lnTo>
                    <a:pt x="573" y="1018"/>
                  </a:lnTo>
                  <a:lnTo>
                    <a:pt x="561" y="1021"/>
                  </a:lnTo>
                  <a:lnTo>
                    <a:pt x="554" y="1030"/>
                  </a:lnTo>
                  <a:lnTo>
                    <a:pt x="529" y="1030"/>
                  </a:lnTo>
                  <a:lnTo>
                    <a:pt x="505" y="1030"/>
                  </a:lnTo>
                  <a:lnTo>
                    <a:pt x="482" y="1027"/>
                  </a:lnTo>
                  <a:lnTo>
                    <a:pt x="458" y="1023"/>
                  </a:lnTo>
                  <a:lnTo>
                    <a:pt x="436" y="1017"/>
                  </a:lnTo>
                  <a:lnTo>
                    <a:pt x="415" y="1008"/>
                  </a:lnTo>
                  <a:lnTo>
                    <a:pt x="395" y="999"/>
                  </a:lnTo>
                  <a:lnTo>
                    <a:pt x="374" y="987"/>
                  </a:lnTo>
                  <a:lnTo>
                    <a:pt x="364" y="982"/>
                  </a:lnTo>
                  <a:lnTo>
                    <a:pt x="356" y="976"/>
                  </a:lnTo>
                  <a:lnTo>
                    <a:pt x="351" y="971"/>
                  </a:lnTo>
                  <a:lnTo>
                    <a:pt x="348" y="967"/>
                  </a:lnTo>
                  <a:lnTo>
                    <a:pt x="348" y="961"/>
                  </a:lnTo>
                  <a:lnTo>
                    <a:pt x="348" y="957"/>
                  </a:lnTo>
                  <a:lnTo>
                    <a:pt x="349" y="952"/>
                  </a:lnTo>
                  <a:lnTo>
                    <a:pt x="351" y="946"/>
                  </a:lnTo>
                  <a:lnTo>
                    <a:pt x="355" y="934"/>
                  </a:lnTo>
                  <a:lnTo>
                    <a:pt x="358" y="921"/>
                  </a:lnTo>
                  <a:lnTo>
                    <a:pt x="358" y="914"/>
                  </a:lnTo>
                  <a:lnTo>
                    <a:pt x="355" y="905"/>
                  </a:lnTo>
                  <a:lnTo>
                    <a:pt x="352" y="895"/>
                  </a:lnTo>
                  <a:lnTo>
                    <a:pt x="345" y="883"/>
                  </a:lnTo>
                  <a:lnTo>
                    <a:pt x="346" y="883"/>
                  </a:lnTo>
                  <a:lnTo>
                    <a:pt x="351" y="884"/>
                  </a:lnTo>
                  <a:lnTo>
                    <a:pt x="358" y="884"/>
                  </a:lnTo>
                  <a:lnTo>
                    <a:pt x="364" y="881"/>
                  </a:lnTo>
                  <a:lnTo>
                    <a:pt x="368" y="878"/>
                  </a:lnTo>
                  <a:lnTo>
                    <a:pt x="371" y="875"/>
                  </a:lnTo>
                  <a:lnTo>
                    <a:pt x="373" y="870"/>
                  </a:lnTo>
                  <a:lnTo>
                    <a:pt x="376" y="864"/>
                  </a:lnTo>
                  <a:lnTo>
                    <a:pt x="377" y="856"/>
                  </a:lnTo>
                  <a:lnTo>
                    <a:pt x="379" y="847"/>
                  </a:lnTo>
                  <a:lnTo>
                    <a:pt x="379" y="837"/>
                  </a:lnTo>
                  <a:lnTo>
                    <a:pt x="377" y="824"/>
                  </a:lnTo>
                  <a:lnTo>
                    <a:pt x="373" y="792"/>
                  </a:lnTo>
                  <a:lnTo>
                    <a:pt x="367" y="762"/>
                  </a:lnTo>
                  <a:lnTo>
                    <a:pt x="359" y="736"/>
                  </a:lnTo>
                  <a:lnTo>
                    <a:pt x="352" y="710"/>
                  </a:lnTo>
                  <a:lnTo>
                    <a:pt x="345" y="690"/>
                  </a:lnTo>
                  <a:lnTo>
                    <a:pt x="336" y="671"/>
                  </a:lnTo>
                  <a:lnTo>
                    <a:pt x="328" y="653"/>
                  </a:lnTo>
                  <a:lnTo>
                    <a:pt x="320" y="638"/>
                  </a:lnTo>
                  <a:lnTo>
                    <a:pt x="305" y="610"/>
                  </a:lnTo>
                  <a:lnTo>
                    <a:pt x="292" y="588"/>
                  </a:lnTo>
                  <a:lnTo>
                    <a:pt x="286" y="578"/>
                  </a:lnTo>
                  <a:lnTo>
                    <a:pt x="281" y="566"/>
                  </a:lnTo>
                  <a:lnTo>
                    <a:pt x="278" y="556"/>
                  </a:lnTo>
                  <a:lnTo>
                    <a:pt x="277" y="545"/>
                  </a:lnTo>
                  <a:lnTo>
                    <a:pt x="187" y="470"/>
                  </a:lnTo>
                  <a:lnTo>
                    <a:pt x="183" y="460"/>
                  </a:lnTo>
                  <a:lnTo>
                    <a:pt x="174" y="448"/>
                  </a:lnTo>
                  <a:lnTo>
                    <a:pt x="165" y="435"/>
                  </a:lnTo>
                  <a:lnTo>
                    <a:pt x="153" y="420"/>
                  </a:lnTo>
                  <a:lnTo>
                    <a:pt x="143" y="406"/>
                  </a:lnTo>
                  <a:lnTo>
                    <a:pt x="135" y="391"/>
                  </a:lnTo>
                  <a:lnTo>
                    <a:pt x="133" y="385"/>
                  </a:lnTo>
                  <a:lnTo>
                    <a:pt x="130" y="379"/>
                  </a:lnTo>
                  <a:lnTo>
                    <a:pt x="128" y="373"/>
                  </a:lnTo>
                  <a:lnTo>
                    <a:pt x="130" y="370"/>
                  </a:lnTo>
                  <a:lnTo>
                    <a:pt x="121" y="347"/>
                  </a:lnTo>
                  <a:lnTo>
                    <a:pt x="112" y="325"/>
                  </a:lnTo>
                  <a:lnTo>
                    <a:pt x="100" y="301"/>
                  </a:lnTo>
                  <a:lnTo>
                    <a:pt x="88" y="277"/>
                  </a:lnTo>
                  <a:lnTo>
                    <a:pt x="62" y="229"/>
                  </a:lnTo>
                  <a:lnTo>
                    <a:pt x="37" y="180"/>
                  </a:lnTo>
                  <a:lnTo>
                    <a:pt x="25" y="157"/>
                  </a:lnTo>
                  <a:lnTo>
                    <a:pt x="16" y="133"/>
                  </a:lnTo>
                  <a:lnTo>
                    <a:pt x="7" y="109"/>
                  </a:lnTo>
                  <a:lnTo>
                    <a:pt x="3" y="86"/>
                  </a:lnTo>
                  <a:lnTo>
                    <a:pt x="1" y="76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1"/>
                  </a:lnTo>
                  <a:lnTo>
                    <a:pt x="4" y="21"/>
                  </a:lnTo>
                  <a:lnTo>
                    <a:pt x="9" y="11"/>
                  </a:lnTo>
                  <a:lnTo>
                    <a:pt x="13" y="0"/>
                  </a:lnTo>
                  <a:lnTo>
                    <a:pt x="23" y="12"/>
                  </a:lnTo>
                  <a:lnTo>
                    <a:pt x="34" y="23"/>
                  </a:lnTo>
                  <a:lnTo>
                    <a:pt x="44" y="31"/>
                  </a:lnTo>
                  <a:lnTo>
                    <a:pt x="56" y="40"/>
                  </a:lnTo>
                  <a:lnTo>
                    <a:pt x="81" y="55"/>
                  </a:lnTo>
                  <a:lnTo>
                    <a:pt x="106" y="68"/>
                  </a:lnTo>
                  <a:lnTo>
                    <a:pt x="133" y="81"/>
                  </a:lnTo>
                  <a:lnTo>
                    <a:pt x="159" y="95"/>
                  </a:lnTo>
                  <a:lnTo>
                    <a:pt x="172" y="102"/>
                  </a:lnTo>
                  <a:lnTo>
                    <a:pt x="184" y="109"/>
                  </a:lnTo>
                  <a:lnTo>
                    <a:pt x="197" y="118"/>
                  </a:lnTo>
                  <a:lnTo>
                    <a:pt x="209" y="127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3" name="Freeform 149"/>
            <p:cNvSpPr>
              <a:spLocks/>
            </p:cNvSpPr>
            <p:nvPr/>
          </p:nvSpPr>
          <p:spPr bwMode="auto">
            <a:xfrm>
              <a:off x="3196" y="2075"/>
              <a:ext cx="82" cy="69"/>
            </a:xfrm>
            <a:custGeom>
              <a:avLst/>
              <a:gdLst>
                <a:gd name="T0" fmla="*/ 163 w 163"/>
                <a:gd name="T1" fmla="*/ 46 h 139"/>
                <a:gd name="T2" fmla="*/ 163 w 163"/>
                <a:gd name="T3" fmla="*/ 52 h 139"/>
                <a:gd name="T4" fmla="*/ 160 w 163"/>
                <a:gd name="T5" fmla="*/ 55 h 139"/>
                <a:gd name="T6" fmla="*/ 157 w 163"/>
                <a:gd name="T7" fmla="*/ 56 h 139"/>
                <a:gd name="T8" fmla="*/ 153 w 163"/>
                <a:gd name="T9" fmla="*/ 58 h 139"/>
                <a:gd name="T10" fmla="*/ 149 w 163"/>
                <a:gd name="T11" fmla="*/ 58 h 139"/>
                <a:gd name="T12" fmla="*/ 144 w 163"/>
                <a:gd name="T13" fmla="*/ 58 h 139"/>
                <a:gd name="T14" fmla="*/ 140 w 163"/>
                <a:gd name="T15" fmla="*/ 58 h 139"/>
                <a:gd name="T16" fmla="*/ 137 w 163"/>
                <a:gd name="T17" fmla="*/ 59 h 139"/>
                <a:gd name="T18" fmla="*/ 122 w 163"/>
                <a:gd name="T19" fmla="*/ 65 h 139"/>
                <a:gd name="T20" fmla="*/ 106 w 163"/>
                <a:gd name="T21" fmla="*/ 74 h 139"/>
                <a:gd name="T22" fmla="*/ 91 w 163"/>
                <a:gd name="T23" fmla="*/ 81 h 139"/>
                <a:gd name="T24" fmla="*/ 76 w 163"/>
                <a:gd name="T25" fmla="*/ 92 h 139"/>
                <a:gd name="T26" fmla="*/ 62 w 163"/>
                <a:gd name="T27" fmla="*/ 102 h 139"/>
                <a:gd name="T28" fmla="*/ 48 w 163"/>
                <a:gd name="T29" fmla="*/ 112 h 139"/>
                <a:gd name="T30" fmla="*/ 35 w 163"/>
                <a:gd name="T31" fmla="*/ 124 h 139"/>
                <a:gd name="T32" fmla="*/ 23 w 163"/>
                <a:gd name="T33" fmla="*/ 137 h 139"/>
                <a:gd name="T34" fmla="*/ 22 w 163"/>
                <a:gd name="T35" fmla="*/ 139 h 139"/>
                <a:gd name="T36" fmla="*/ 20 w 163"/>
                <a:gd name="T37" fmla="*/ 139 h 139"/>
                <a:gd name="T38" fmla="*/ 19 w 163"/>
                <a:gd name="T39" fmla="*/ 139 h 139"/>
                <a:gd name="T40" fmla="*/ 18 w 163"/>
                <a:gd name="T41" fmla="*/ 139 h 139"/>
                <a:gd name="T42" fmla="*/ 16 w 163"/>
                <a:gd name="T43" fmla="*/ 137 h 139"/>
                <a:gd name="T44" fmla="*/ 16 w 163"/>
                <a:gd name="T45" fmla="*/ 136 h 139"/>
                <a:gd name="T46" fmla="*/ 15 w 163"/>
                <a:gd name="T47" fmla="*/ 134 h 139"/>
                <a:gd name="T48" fmla="*/ 15 w 163"/>
                <a:gd name="T49" fmla="*/ 133 h 139"/>
                <a:gd name="T50" fmla="*/ 18 w 163"/>
                <a:gd name="T51" fmla="*/ 128 h 139"/>
                <a:gd name="T52" fmla="*/ 18 w 163"/>
                <a:gd name="T53" fmla="*/ 125 h 139"/>
                <a:gd name="T54" fmla="*/ 18 w 163"/>
                <a:gd name="T55" fmla="*/ 123 h 139"/>
                <a:gd name="T56" fmla="*/ 15 w 163"/>
                <a:gd name="T57" fmla="*/ 120 h 139"/>
                <a:gd name="T58" fmla="*/ 12 w 163"/>
                <a:gd name="T59" fmla="*/ 115 h 139"/>
                <a:gd name="T60" fmla="*/ 9 w 163"/>
                <a:gd name="T61" fmla="*/ 112 h 139"/>
                <a:gd name="T62" fmla="*/ 6 w 163"/>
                <a:gd name="T63" fmla="*/ 109 h 139"/>
                <a:gd name="T64" fmla="*/ 6 w 163"/>
                <a:gd name="T65" fmla="*/ 106 h 139"/>
                <a:gd name="T66" fmla="*/ 3 w 163"/>
                <a:gd name="T67" fmla="*/ 100 h 139"/>
                <a:gd name="T68" fmla="*/ 1 w 163"/>
                <a:gd name="T69" fmla="*/ 95 h 139"/>
                <a:gd name="T70" fmla="*/ 0 w 163"/>
                <a:gd name="T71" fmla="*/ 90 h 139"/>
                <a:gd name="T72" fmla="*/ 0 w 163"/>
                <a:gd name="T73" fmla="*/ 84 h 139"/>
                <a:gd name="T74" fmla="*/ 0 w 163"/>
                <a:gd name="T75" fmla="*/ 80 h 139"/>
                <a:gd name="T76" fmla="*/ 0 w 163"/>
                <a:gd name="T77" fmla="*/ 74 h 139"/>
                <a:gd name="T78" fmla="*/ 1 w 163"/>
                <a:gd name="T79" fmla="*/ 68 h 139"/>
                <a:gd name="T80" fmla="*/ 4 w 163"/>
                <a:gd name="T81" fmla="*/ 64 h 139"/>
                <a:gd name="T82" fmla="*/ 18 w 163"/>
                <a:gd name="T83" fmla="*/ 53 h 139"/>
                <a:gd name="T84" fmla="*/ 32 w 163"/>
                <a:gd name="T85" fmla="*/ 44 h 139"/>
                <a:gd name="T86" fmla="*/ 46 w 163"/>
                <a:gd name="T87" fmla="*/ 34 h 139"/>
                <a:gd name="T88" fmla="*/ 60 w 163"/>
                <a:gd name="T89" fmla="*/ 27 h 139"/>
                <a:gd name="T90" fmla="*/ 75 w 163"/>
                <a:gd name="T91" fmla="*/ 19 h 139"/>
                <a:gd name="T92" fmla="*/ 90 w 163"/>
                <a:gd name="T93" fmla="*/ 12 h 139"/>
                <a:gd name="T94" fmla="*/ 104 w 163"/>
                <a:gd name="T95" fmla="*/ 6 h 139"/>
                <a:gd name="T96" fmla="*/ 121 w 163"/>
                <a:gd name="T97" fmla="*/ 0 h 139"/>
                <a:gd name="T98" fmla="*/ 125 w 163"/>
                <a:gd name="T99" fmla="*/ 2 h 139"/>
                <a:gd name="T100" fmla="*/ 128 w 163"/>
                <a:gd name="T101" fmla="*/ 2 h 139"/>
                <a:gd name="T102" fmla="*/ 132 w 163"/>
                <a:gd name="T103" fmla="*/ 3 h 139"/>
                <a:gd name="T104" fmla="*/ 135 w 163"/>
                <a:gd name="T105" fmla="*/ 6 h 139"/>
                <a:gd name="T106" fmla="*/ 140 w 163"/>
                <a:gd name="T107" fmla="*/ 12 h 139"/>
                <a:gd name="T108" fmla="*/ 144 w 163"/>
                <a:gd name="T109" fmla="*/ 19 h 139"/>
                <a:gd name="T110" fmla="*/ 149 w 163"/>
                <a:gd name="T111" fmla="*/ 27 h 139"/>
                <a:gd name="T112" fmla="*/ 152 w 163"/>
                <a:gd name="T113" fmla="*/ 34 h 139"/>
                <a:gd name="T114" fmla="*/ 156 w 163"/>
                <a:gd name="T115" fmla="*/ 40 h 139"/>
                <a:gd name="T116" fmla="*/ 163 w 163"/>
                <a:gd name="T117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" h="139">
                  <a:moveTo>
                    <a:pt x="163" y="46"/>
                  </a:moveTo>
                  <a:lnTo>
                    <a:pt x="163" y="52"/>
                  </a:lnTo>
                  <a:lnTo>
                    <a:pt x="160" y="55"/>
                  </a:lnTo>
                  <a:lnTo>
                    <a:pt x="157" y="56"/>
                  </a:lnTo>
                  <a:lnTo>
                    <a:pt x="153" y="58"/>
                  </a:lnTo>
                  <a:lnTo>
                    <a:pt x="149" y="58"/>
                  </a:lnTo>
                  <a:lnTo>
                    <a:pt x="144" y="58"/>
                  </a:lnTo>
                  <a:lnTo>
                    <a:pt x="140" y="58"/>
                  </a:lnTo>
                  <a:lnTo>
                    <a:pt x="137" y="59"/>
                  </a:lnTo>
                  <a:lnTo>
                    <a:pt x="122" y="65"/>
                  </a:lnTo>
                  <a:lnTo>
                    <a:pt x="106" y="74"/>
                  </a:lnTo>
                  <a:lnTo>
                    <a:pt x="91" y="81"/>
                  </a:lnTo>
                  <a:lnTo>
                    <a:pt x="76" y="92"/>
                  </a:lnTo>
                  <a:lnTo>
                    <a:pt x="62" y="102"/>
                  </a:lnTo>
                  <a:lnTo>
                    <a:pt x="48" y="112"/>
                  </a:lnTo>
                  <a:lnTo>
                    <a:pt x="35" y="124"/>
                  </a:lnTo>
                  <a:lnTo>
                    <a:pt x="23" y="137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8" y="139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5" y="133"/>
                  </a:lnTo>
                  <a:lnTo>
                    <a:pt x="18" y="128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5" y="120"/>
                  </a:lnTo>
                  <a:lnTo>
                    <a:pt x="12" y="115"/>
                  </a:lnTo>
                  <a:lnTo>
                    <a:pt x="9" y="112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1" y="68"/>
                  </a:lnTo>
                  <a:lnTo>
                    <a:pt x="4" y="64"/>
                  </a:lnTo>
                  <a:lnTo>
                    <a:pt x="18" y="53"/>
                  </a:lnTo>
                  <a:lnTo>
                    <a:pt x="32" y="44"/>
                  </a:lnTo>
                  <a:lnTo>
                    <a:pt x="46" y="34"/>
                  </a:lnTo>
                  <a:lnTo>
                    <a:pt x="60" y="27"/>
                  </a:lnTo>
                  <a:lnTo>
                    <a:pt x="75" y="19"/>
                  </a:lnTo>
                  <a:lnTo>
                    <a:pt x="90" y="12"/>
                  </a:lnTo>
                  <a:lnTo>
                    <a:pt x="104" y="6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28" y="2"/>
                  </a:lnTo>
                  <a:lnTo>
                    <a:pt x="132" y="3"/>
                  </a:lnTo>
                  <a:lnTo>
                    <a:pt x="135" y="6"/>
                  </a:lnTo>
                  <a:lnTo>
                    <a:pt x="140" y="12"/>
                  </a:lnTo>
                  <a:lnTo>
                    <a:pt x="144" y="19"/>
                  </a:lnTo>
                  <a:lnTo>
                    <a:pt x="149" y="27"/>
                  </a:lnTo>
                  <a:lnTo>
                    <a:pt x="152" y="34"/>
                  </a:lnTo>
                  <a:lnTo>
                    <a:pt x="156" y="40"/>
                  </a:lnTo>
                  <a:lnTo>
                    <a:pt x="16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4" name="Freeform 150"/>
            <p:cNvSpPr>
              <a:spLocks/>
            </p:cNvSpPr>
            <p:nvPr/>
          </p:nvSpPr>
          <p:spPr bwMode="auto">
            <a:xfrm>
              <a:off x="3202" y="2082"/>
              <a:ext cx="65" cy="50"/>
            </a:xfrm>
            <a:custGeom>
              <a:avLst/>
              <a:gdLst>
                <a:gd name="T0" fmla="*/ 131 w 131"/>
                <a:gd name="T1" fmla="*/ 28 h 100"/>
                <a:gd name="T2" fmla="*/ 125 w 131"/>
                <a:gd name="T3" fmla="*/ 30 h 100"/>
                <a:gd name="T4" fmla="*/ 118 w 131"/>
                <a:gd name="T5" fmla="*/ 35 h 100"/>
                <a:gd name="T6" fmla="*/ 110 w 131"/>
                <a:gd name="T7" fmla="*/ 38 h 100"/>
                <a:gd name="T8" fmla="*/ 103 w 131"/>
                <a:gd name="T9" fmla="*/ 42 h 100"/>
                <a:gd name="T10" fmla="*/ 94 w 131"/>
                <a:gd name="T11" fmla="*/ 45 h 100"/>
                <a:gd name="T12" fmla="*/ 87 w 131"/>
                <a:gd name="T13" fmla="*/ 50 h 100"/>
                <a:gd name="T14" fmla="*/ 79 w 131"/>
                <a:gd name="T15" fmla="*/ 53 h 100"/>
                <a:gd name="T16" fmla="*/ 72 w 131"/>
                <a:gd name="T17" fmla="*/ 57 h 100"/>
                <a:gd name="T18" fmla="*/ 64 w 131"/>
                <a:gd name="T19" fmla="*/ 63 h 100"/>
                <a:gd name="T20" fmla="*/ 57 w 131"/>
                <a:gd name="T21" fmla="*/ 67 h 100"/>
                <a:gd name="T22" fmla="*/ 50 w 131"/>
                <a:gd name="T23" fmla="*/ 73 h 100"/>
                <a:gd name="T24" fmla="*/ 42 w 131"/>
                <a:gd name="T25" fmla="*/ 78 h 100"/>
                <a:gd name="T26" fmla="*/ 35 w 131"/>
                <a:gd name="T27" fmla="*/ 83 h 100"/>
                <a:gd name="T28" fmla="*/ 28 w 131"/>
                <a:gd name="T29" fmla="*/ 88 h 100"/>
                <a:gd name="T30" fmla="*/ 20 w 131"/>
                <a:gd name="T31" fmla="*/ 94 h 100"/>
                <a:gd name="T32" fmla="*/ 14 w 131"/>
                <a:gd name="T33" fmla="*/ 100 h 100"/>
                <a:gd name="T34" fmla="*/ 10 w 131"/>
                <a:gd name="T35" fmla="*/ 97 h 100"/>
                <a:gd name="T36" fmla="*/ 7 w 131"/>
                <a:gd name="T37" fmla="*/ 94 h 100"/>
                <a:gd name="T38" fmla="*/ 4 w 131"/>
                <a:gd name="T39" fmla="*/ 89 h 100"/>
                <a:gd name="T40" fmla="*/ 3 w 131"/>
                <a:gd name="T41" fmla="*/ 85 h 100"/>
                <a:gd name="T42" fmla="*/ 1 w 131"/>
                <a:gd name="T43" fmla="*/ 81 h 100"/>
                <a:gd name="T44" fmla="*/ 0 w 131"/>
                <a:gd name="T45" fmla="*/ 76 h 100"/>
                <a:gd name="T46" fmla="*/ 1 w 131"/>
                <a:gd name="T47" fmla="*/ 70 h 100"/>
                <a:gd name="T48" fmla="*/ 3 w 131"/>
                <a:gd name="T49" fmla="*/ 66 h 100"/>
                <a:gd name="T50" fmla="*/ 8 w 131"/>
                <a:gd name="T51" fmla="*/ 56 h 100"/>
                <a:gd name="T52" fmla="*/ 16 w 131"/>
                <a:gd name="T53" fmla="*/ 48 h 100"/>
                <a:gd name="T54" fmla="*/ 25 w 131"/>
                <a:gd name="T55" fmla="*/ 41 h 100"/>
                <a:gd name="T56" fmla="*/ 34 w 131"/>
                <a:gd name="T57" fmla="*/ 33 h 100"/>
                <a:gd name="T58" fmla="*/ 42 w 131"/>
                <a:gd name="T59" fmla="*/ 28 h 100"/>
                <a:gd name="T60" fmla="*/ 53 w 131"/>
                <a:gd name="T61" fmla="*/ 23 h 100"/>
                <a:gd name="T62" fmla="*/ 63 w 131"/>
                <a:gd name="T63" fmla="*/ 17 h 100"/>
                <a:gd name="T64" fmla="*/ 73 w 131"/>
                <a:gd name="T65" fmla="*/ 13 h 100"/>
                <a:gd name="T66" fmla="*/ 79 w 131"/>
                <a:gd name="T67" fmla="*/ 11 h 100"/>
                <a:gd name="T68" fmla="*/ 87 w 131"/>
                <a:gd name="T69" fmla="*/ 8 h 100"/>
                <a:gd name="T70" fmla="*/ 94 w 131"/>
                <a:gd name="T71" fmla="*/ 4 h 100"/>
                <a:gd name="T72" fmla="*/ 101 w 131"/>
                <a:gd name="T73" fmla="*/ 1 h 100"/>
                <a:gd name="T74" fmla="*/ 107 w 131"/>
                <a:gd name="T75" fmla="*/ 0 h 100"/>
                <a:gd name="T76" fmla="*/ 113 w 131"/>
                <a:gd name="T77" fmla="*/ 1 h 100"/>
                <a:gd name="T78" fmla="*/ 116 w 131"/>
                <a:gd name="T79" fmla="*/ 2 h 100"/>
                <a:gd name="T80" fmla="*/ 119 w 131"/>
                <a:gd name="T81" fmla="*/ 5 h 100"/>
                <a:gd name="T82" fmla="*/ 122 w 131"/>
                <a:gd name="T83" fmla="*/ 8 h 100"/>
                <a:gd name="T84" fmla="*/ 123 w 131"/>
                <a:gd name="T85" fmla="*/ 13 h 100"/>
                <a:gd name="T86" fmla="*/ 131 w 131"/>
                <a:gd name="T87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100">
                  <a:moveTo>
                    <a:pt x="131" y="28"/>
                  </a:moveTo>
                  <a:lnTo>
                    <a:pt x="125" y="30"/>
                  </a:lnTo>
                  <a:lnTo>
                    <a:pt x="118" y="35"/>
                  </a:lnTo>
                  <a:lnTo>
                    <a:pt x="110" y="38"/>
                  </a:lnTo>
                  <a:lnTo>
                    <a:pt x="103" y="42"/>
                  </a:lnTo>
                  <a:lnTo>
                    <a:pt x="94" y="45"/>
                  </a:lnTo>
                  <a:lnTo>
                    <a:pt x="87" y="50"/>
                  </a:lnTo>
                  <a:lnTo>
                    <a:pt x="79" y="53"/>
                  </a:lnTo>
                  <a:lnTo>
                    <a:pt x="72" y="57"/>
                  </a:lnTo>
                  <a:lnTo>
                    <a:pt x="64" y="63"/>
                  </a:lnTo>
                  <a:lnTo>
                    <a:pt x="57" y="67"/>
                  </a:lnTo>
                  <a:lnTo>
                    <a:pt x="50" y="73"/>
                  </a:lnTo>
                  <a:lnTo>
                    <a:pt x="42" y="78"/>
                  </a:lnTo>
                  <a:lnTo>
                    <a:pt x="35" y="83"/>
                  </a:lnTo>
                  <a:lnTo>
                    <a:pt x="28" y="88"/>
                  </a:lnTo>
                  <a:lnTo>
                    <a:pt x="20" y="94"/>
                  </a:lnTo>
                  <a:lnTo>
                    <a:pt x="14" y="100"/>
                  </a:lnTo>
                  <a:lnTo>
                    <a:pt x="10" y="97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3" y="85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5" y="41"/>
                  </a:lnTo>
                  <a:lnTo>
                    <a:pt x="34" y="33"/>
                  </a:lnTo>
                  <a:lnTo>
                    <a:pt x="42" y="28"/>
                  </a:lnTo>
                  <a:lnTo>
                    <a:pt x="53" y="23"/>
                  </a:lnTo>
                  <a:lnTo>
                    <a:pt x="63" y="17"/>
                  </a:lnTo>
                  <a:lnTo>
                    <a:pt x="73" y="13"/>
                  </a:lnTo>
                  <a:lnTo>
                    <a:pt x="79" y="11"/>
                  </a:lnTo>
                  <a:lnTo>
                    <a:pt x="87" y="8"/>
                  </a:lnTo>
                  <a:lnTo>
                    <a:pt x="94" y="4"/>
                  </a:lnTo>
                  <a:lnTo>
                    <a:pt x="101" y="1"/>
                  </a:lnTo>
                  <a:lnTo>
                    <a:pt x="107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5"/>
                  </a:lnTo>
                  <a:lnTo>
                    <a:pt x="122" y="8"/>
                  </a:lnTo>
                  <a:lnTo>
                    <a:pt x="123" y="13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3F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5" name="Freeform 151"/>
            <p:cNvSpPr>
              <a:spLocks/>
            </p:cNvSpPr>
            <p:nvPr/>
          </p:nvSpPr>
          <p:spPr bwMode="auto">
            <a:xfrm>
              <a:off x="3210" y="2109"/>
              <a:ext cx="179" cy="181"/>
            </a:xfrm>
            <a:custGeom>
              <a:avLst/>
              <a:gdLst>
                <a:gd name="T0" fmla="*/ 244 w 358"/>
                <a:gd name="T1" fmla="*/ 24 h 362"/>
                <a:gd name="T2" fmla="*/ 265 w 358"/>
                <a:gd name="T3" fmla="*/ 46 h 362"/>
                <a:gd name="T4" fmla="*/ 284 w 358"/>
                <a:gd name="T5" fmla="*/ 69 h 362"/>
                <a:gd name="T6" fmla="*/ 302 w 358"/>
                <a:gd name="T7" fmla="*/ 96 h 362"/>
                <a:gd name="T8" fmla="*/ 320 w 358"/>
                <a:gd name="T9" fmla="*/ 121 h 362"/>
                <a:gd name="T10" fmla="*/ 334 w 358"/>
                <a:gd name="T11" fmla="*/ 147 h 362"/>
                <a:gd name="T12" fmla="*/ 346 w 358"/>
                <a:gd name="T13" fmla="*/ 174 h 362"/>
                <a:gd name="T14" fmla="*/ 355 w 358"/>
                <a:gd name="T15" fmla="*/ 202 h 362"/>
                <a:gd name="T16" fmla="*/ 340 w 358"/>
                <a:gd name="T17" fmla="*/ 234 h 362"/>
                <a:gd name="T18" fmla="*/ 303 w 358"/>
                <a:gd name="T19" fmla="*/ 265 h 362"/>
                <a:gd name="T20" fmla="*/ 265 w 358"/>
                <a:gd name="T21" fmla="*/ 295 h 362"/>
                <a:gd name="T22" fmla="*/ 224 w 358"/>
                <a:gd name="T23" fmla="*/ 323 h 362"/>
                <a:gd name="T24" fmla="*/ 194 w 358"/>
                <a:gd name="T25" fmla="*/ 342 h 362"/>
                <a:gd name="T26" fmla="*/ 177 w 358"/>
                <a:gd name="T27" fmla="*/ 352 h 362"/>
                <a:gd name="T28" fmla="*/ 157 w 358"/>
                <a:gd name="T29" fmla="*/ 359 h 362"/>
                <a:gd name="T30" fmla="*/ 137 w 358"/>
                <a:gd name="T31" fmla="*/ 362 h 362"/>
                <a:gd name="T32" fmla="*/ 118 w 358"/>
                <a:gd name="T33" fmla="*/ 359 h 362"/>
                <a:gd name="T34" fmla="*/ 103 w 358"/>
                <a:gd name="T35" fmla="*/ 351 h 362"/>
                <a:gd name="T36" fmla="*/ 85 w 358"/>
                <a:gd name="T37" fmla="*/ 334 h 362"/>
                <a:gd name="T38" fmla="*/ 66 w 358"/>
                <a:gd name="T39" fmla="*/ 305 h 362"/>
                <a:gd name="T40" fmla="*/ 50 w 358"/>
                <a:gd name="T41" fmla="*/ 276 h 362"/>
                <a:gd name="T42" fmla="*/ 40 w 358"/>
                <a:gd name="T43" fmla="*/ 250 h 362"/>
                <a:gd name="T44" fmla="*/ 32 w 358"/>
                <a:gd name="T45" fmla="*/ 231 h 362"/>
                <a:gd name="T46" fmla="*/ 16 w 358"/>
                <a:gd name="T47" fmla="*/ 200 h 362"/>
                <a:gd name="T48" fmla="*/ 4 w 358"/>
                <a:gd name="T49" fmla="*/ 169 h 362"/>
                <a:gd name="T50" fmla="*/ 0 w 358"/>
                <a:gd name="T51" fmla="*/ 149 h 362"/>
                <a:gd name="T52" fmla="*/ 3 w 358"/>
                <a:gd name="T53" fmla="*/ 130 h 362"/>
                <a:gd name="T54" fmla="*/ 15 w 358"/>
                <a:gd name="T55" fmla="*/ 109 h 362"/>
                <a:gd name="T56" fmla="*/ 34 w 358"/>
                <a:gd name="T57" fmla="*/ 88 h 362"/>
                <a:gd name="T58" fmla="*/ 51 w 358"/>
                <a:gd name="T59" fmla="*/ 69 h 362"/>
                <a:gd name="T60" fmla="*/ 82 w 358"/>
                <a:gd name="T61" fmla="*/ 44 h 362"/>
                <a:gd name="T62" fmla="*/ 129 w 358"/>
                <a:gd name="T63" fmla="*/ 21 h 362"/>
                <a:gd name="T64" fmla="*/ 181 w 358"/>
                <a:gd name="T65" fmla="*/ 4 h 362"/>
                <a:gd name="T66" fmla="*/ 211 w 358"/>
                <a:gd name="T67" fmla="*/ 2 h 362"/>
                <a:gd name="T68" fmla="*/ 219 w 358"/>
                <a:gd name="T69" fmla="*/ 2 h 362"/>
                <a:gd name="T70" fmla="*/ 228 w 358"/>
                <a:gd name="T71" fmla="*/ 4 h 362"/>
                <a:gd name="T72" fmla="*/ 233 w 358"/>
                <a:gd name="T73" fmla="*/ 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" h="362">
                  <a:moveTo>
                    <a:pt x="233" y="15"/>
                  </a:moveTo>
                  <a:lnTo>
                    <a:pt x="244" y="24"/>
                  </a:lnTo>
                  <a:lnTo>
                    <a:pt x="255" y="34"/>
                  </a:lnTo>
                  <a:lnTo>
                    <a:pt x="265" y="46"/>
                  </a:lnTo>
                  <a:lnTo>
                    <a:pt x="274" y="57"/>
                  </a:lnTo>
                  <a:lnTo>
                    <a:pt x="284" y="69"/>
                  </a:lnTo>
                  <a:lnTo>
                    <a:pt x="293" y="83"/>
                  </a:lnTo>
                  <a:lnTo>
                    <a:pt x="302" y="96"/>
                  </a:lnTo>
                  <a:lnTo>
                    <a:pt x="312" y="108"/>
                  </a:lnTo>
                  <a:lnTo>
                    <a:pt x="320" y="121"/>
                  </a:lnTo>
                  <a:lnTo>
                    <a:pt x="327" y="134"/>
                  </a:lnTo>
                  <a:lnTo>
                    <a:pt x="334" y="147"/>
                  </a:lnTo>
                  <a:lnTo>
                    <a:pt x="340" y="161"/>
                  </a:lnTo>
                  <a:lnTo>
                    <a:pt x="346" y="174"/>
                  </a:lnTo>
                  <a:lnTo>
                    <a:pt x="351" y="187"/>
                  </a:lnTo>
                  <a:lnTo>
                    <a:pt x="355" y="202"/>
                  </a:lnTo>
                  <a:lnTo>
                    <a:pt x="358" y="217"/>
                  </a:lnTo>
                  <a:lnTo>
                    <a:pt x="340" y="234"/>
                  </a:lnTo>
                  <a:lnTo>
                    <a:pt x="323" y="250"/>
                  </a:lnTo>
                  <a:lnTo>
                    <a:pt x="303" y="265"/>
                  </a:lnTo>
                  <a:lnTo>
                    <a:pt x="284" y="281"/>
                  </a:lnTo>
                  <a:lnTo>
                    <a:pt x="265" y="295"/>
                  </a:lnTo>
                  <a:lnTo>
                    <a:pt x="244" y="309"/>
                  </a:lnTo>
                  <a:lnTo>
                    <a:pt x="224" y="323"/>
                  </a:lnTo>
                  <a:lnTo>
                    <a:pt x="203" y="336"/>
                  </a:lnTo>
                  <a:lnTo>
                    <a:pt x="194" y="342"/>
                  </a:lnTo>
                  <a:lnTo>
                    <a:pt x="185" y="346"/>
                  </a:lnTo>
                  <a:lnTo>
                    <a:pt x="177" y="352"/>
                  </a:lnTo>
                  <a:lnTo>
                    <a:pt x="166" y="355"/>
                  </a:lnTo>
                  <a:lnTo>
                    <a:pt x="157" y="359"/>
                  </a:lnTo>
                  <a:lnTo>
                    <a:pt x="147" y="361"/>
                  </a:lnTo>
                  <a:lnTo>
                    <a:pt x="137" y="362"/>
                  </a:lnTo>
                  <a:lnTo>
                    <a:pt x="127" y="362"/>
                  </a:lnTo>
                  <a:lnTo>
                    <a:pt x="118" y="359"/>
                  </a:lnTo>
                  <a:lnTo>
                    <a:pt x="110" y="355"/>
                  </a:lnTo>
                  <a:lnTo>
                    <a:pt x="103" y="351"/>
                  </a:lnTo>
                  <a:lnTo>
                    <a:pt x="97" y="346"/>
                  </a:lnTo>
                  <a:lnTo>
                    <a:pt x="85" y="334"/>
                  </a:lnTo>
                  <a:lnTo>
                    <a:pt x="75" y="320"/>
                  </a:lnTo>
                  <a:lnTo>
                    <a:pt x="66" y="305"/>
                  </a:lnTo>
                  <a:lnTo>
                    <a:pt x="57" y="290"/>
                  </a:lnTo>
                  <a:lnTo>
                    <a:pt x="50" y="276"/>
                  </a:lnTo>
                  <a:lnTo>
                    <a:pt x="43" y="261"/>
                  </a:lnTo>
                  <a:lnTo>
                    <a:pt x="40" y="250"/>
                  </a:lnTo>
                  <a:lnTo>
                    <a:pt x="37" y="240"/>
                  </a:lnTo>
                  <a:lnTo>
                    <a:pt x="32" y="231"/>
                  </a:lnTo>
                  <a:lnTo>
                    <a:pt x="26" y="221"/>
                  </a:lnTo>
                  <a:lnTo>
                    <a:pt x="16" y="200"/>
                  </a:lnTo>
                  <a:lnTo>
                    <a:pt x="7" y="180"/>
                  </a:lnTo>
                  <a:lnTo>
                    <a:pt x="4" y="169"/>
                  </a:lnTo>
                  <a:lnTo>
                    <a:pt x="1" y="159"/>
                  </a:lnTo>
                  <a:lnTo>
                    <a:pt x="0" y="149"/>
                  </a:lnTo>
                  <a:lnTo>
                    <a:pt x="1" y="139"/>
                  </a:lnTo>
                  <a:lnTo>
                    <a:pt x="3" y="130"/>
                  </a:lnTo>
                  <a:lnTo>
                    <a:pt x="7" y="119"/>
                  </a:lnTo>
                  <a:lnTo>
                    <a:pt x="15" y="109"/>
                  </a:lnTo>
                  <a:lnTo>
                    <a:pt x="25" y="100"/>
                  </a:lnTo>
                  <a:lnTo>
                    <a:pt x="34" y="88"/>
                  </a:lnTo>
                  <a:lnTo>
                    <a:pt x="43" y="80"/>
                  </a:lnTo>
                  <a:lnTo>
                    <a:pt x="51" y="69"/>
                  </a:lnTo>
                  <a:lnTo>
                    <a:pt x="62" y="60"/>
                  </a:lnTo>
                  <a:lnTo>
                    <a:pt x="82" y="44"/>
                  </a:lnTo>
                  <a:lnTo>
                    <a:pt x="106" y="31"/>
                  </a:lnTo>
                  <a:lnTo>
                    <a:pt x="129" y="21"/>
                  </a:lnTo>
                  <a:lnTo>
                    <a:pt x="155" y="12"/>
                  </a:lnTo>
                  <a:lnTo>
                    <a:pt x="181" y="4"/>
                  </a:lnTo>
                  <a:lnTo>
                    <a:pt x="206" y="0"/>
                  </a:lnTo>
                  <a:lnTo>
                    <a:pt x="211" y="2"/>
                  </a:lnTo>
                  <a:lnTo>
                    <a:pt x="215" y="2"/>
                  </a:lnTo>
                  <a:lnTo>
                    <a:pt x="219" y="2"/>
                  </a:lnTo>
                  <a:lnTo>
                    <a:pt x="224" y="3"/>
                  </a:lnTo>
                  <a:lnTo>
                    <a:pt x="228" y="4"/>
                  </a:lnTo>
                  <a:lnTo>
                    <a:pt x="231" y="6"/>
                  </a:lnTo>
                  <a:lnTo>
                    <a:pt x="233" y="10"/>
                  </a:lnTo>
                  <a:lnTo>
                    <a:pt x="2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6" name="Freeform 152"/>
            <p:cNvSpPr>
              <a:spLocks/>
            </p:cNvSpPr>
            <p:nvPr/>
          </p:nvSpPr>
          <p:spPr bwMode="auto">
            <a:xfrm>
              <a:off x="3218" y="2116"/>
              <a:ext cx="100" cy="79"/>
            </a:xfrm>
            <a:custGeom>
              <a:avLst/>
              <a:gdLst>
                <a:gd name="T0" fmla="*/ 200 w 200"/>
                <a:gd name="T1" fmla="*/ 2 h 159"/>
                <a:gd name="T2" fmla="*/ 190 w 200"/>
                <a:gd name="T3" fmla="*/ 9 h 159"/>
                <a:gd name="T4" fmla="*/ 183 w 200"/>
                <a:gd name="T5" fmla="*/ 18 h 159"/>
                <a:gd name="T6" fmla="*/ 175 w 200"/>
                <a:gd name="T7" fmla="*/ 25 h 159"/>
                <a:gd name="T8" fmla="*/ 171 w 200"/>
                <a:gd name="T9" fmla="*/ 36 h 159"/>
                <a:gd name="T10" fmla="*/ 162 w 200"/>
                <a:gd name="T11" fmla="*/ 55 h 159"/>
                <a:gd name="T12" fmla="*/ 158 w 200"/>
                <a:gd name="T13" fmla="*/ 77 h 159"/>
                <a:gd name="T14" fmla="*/ 153 w 200"/>
                <a:gd name="T15" fmla="*/ 98 h 159"/>
                <a:gd name="T16" fmla="*/ 147 w 200"/>
                <a:gd name="T17" fmla="*/ 118 h 159"/>
                <a:gd name="T18" fmla="*/ 143 w 200"/>
                <a:gd name="T19" fmla="*/ 128 h 159"/>
                <a:gd name="T20" fmla="*/ 137 w 200"/>
                <a:gd name="T21" fmla="*/ 139 h 159"/>
                <a:gd name="T22" fmla="*/ 131 w 200"/>
                <a:gd name="T23" fmla="*/ 148 h 159"/>
                <a:gd name="T24" fmla="*/ 124 w 200"/>
                <a:gd name="T25" fmla="*/ 155 h 159"/>
                <a:gd name="T26" fmla="*/ 113 w 200"/>
                <a:gd name="T27" fmla="*/ 158 h 159"/>
                <a:gd name="T28" fmla="*/ 105 w 200"/>
                <a:gd name="T29" fmla="*/ 159 h 159"/>
                <a:gd name="T30" fmla="*/ 96 w 200"/>
                <a:gd name="T31" fmla="*/ 156 h 159"/>
                <a:gd name="T32" fmla="*/ 87 w 200"/>
                <a:gd name="T33" fmla="*/ 154 h 159"/>
                <a:gd name="T34" fmla="*/ 80 w 200"/>
                <a:gd name="T35" fmla="*/ 149 h 159"/>
                <a:gd name="T36" fmla="*/ 71 w 200"/>
                <a:gd name="T37" fmla="*/ 146 h 159"/>
                <a:gd name="T38" fmla="*/ 62 w 200"/>
                <a:gd name="T39" fmla="*/ 142 h 159"/>
                <a:gd name="T40" fmla="*/ 53 w 200"/>
                <a:gd name="T41" fmla="*/ 140 h 159"/>
                <a:gd name="T42" fmla="*/ 46 w 200"/>
                <a:gd name="T43" fmla="*/ 139 h 159"/>
                <a:gd name="T44" fmla="*/ 40 w 200"/>
                <a:gd name="T45" fmla="*/ 139 h 159"/>
                <a:gd name="T46" fmla="*/ 32 w 200"/>
                <a:gd name="T47" fmla="*/ 139 h 159"/>
                <a:gd name="T48" fmla="*/ 27 w 200"/>
                <a:gd name="T49" fmla="*/ 137 h 159"/>
                <a:gd name="T50" fmla="*/ 19 w 200"/>
                <a:gd name="T51" fmla="*/ 136 h 159"/>
                <a:gd name="T52" fmla="*/ 13 w 200"/>
                <a:gd name="T53" fmla="*/ 134 h 159"/>
                <a:gd name="T54" fmla="*/ 6 w 200"/>
                <a:gd name="T55" fmla="*/ 133 h 159"/>
                <a:gd name="T56" fmla="*/ 0 w 200"/>
                <a:gd name="T57" fmla="*/ 130 h 159"/>
                <a:gd name="T58" fmla="*/ 0 w 200"/>
                <a:gd name="T59" fmla="*/ 120 h 159"/>
                <a:gd name="T60" fmla="*/ 18 w 200"/>
                <a:gd name="T61" fmla="*/ 96 h 159"/>
                <a:gd name="T62" fmla="*/ 38 w 200"/>
                <a:gd name="T63" fmla="*/ 72 h 159"/>
                <a:gd name="T64" fmla="*/ 50 w 200"/>
                <a:gd name="T65" fmla="*/ 62 h 159"/>
                <a:gd name="T66" fmla="*/ 60 w 200"/>
                <a:gd name="T67" fmla="*/ 52 h 159"/>
                <a:gd name="T68" fmla="*/ 74 w 200"/>
                <a:gd name="T69" fmla="*/ 43 h 159"/>
                <a:gd name="T70" fmla="*/ 86 w 200"/>
                <a:gd name="T71" fmla="*/ 34 h 159"/>
                <a:gd name="T72" fmla="*/ 99 w 200"/>
                <a:gd name="T73" fmla="*/ 27 h 159"/>
                <a:gd name="T74" fmla="*/ 112 w 200"/>
                <a:gd name="T75" fmla="*/ 19 h 159"/>
                <a:gd name="T76" fmla="*/ 125 w 200"/>
                <a:gd name="T77" fmla="*/ 14 h 159"/>
                <a:gd name="T78" fmla="*/ 140 w 200"/>
                <a:gd name="T79" fmla="*/ 9 h 159"/>
                <a:gd name="T80" fmla="*/ 155 w 200"/>
                <a:gd name="T81" fmla="*/ 5 h 159"/>
                <a:gd name="T82" fmla="*/ 169 w 200"/>
                <a:gd name="T83" fmla="*/ 2 h 159"/>
                <a:gd name="T84" fmla="*/ 184 w 200"/>
                <a:gd name="T85" fmla="*/ 0 h 159"/>
                <a:gd name="T86" fmla="*/ 199 w 200"/>
                <a:gd name="T87" fmla="*/ 0 h 159"/>
                <a:gd name="T88" fmla="*/ 200 w 200"/>
                <a:gd name="T89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59">
                  <a:moveTo>
                    <a:pt x="200" y="2"/>
                  </a:moveTo>
                  <a:lnTo>
                    <a:pt x="190" y="9"/>
                  </a:lnTo>
                  <a:lnTo>
                    <a:pt x="183" y="18"/>
                  </a:lnTo>
                  <a:lnTo>
                    <a:pt x="175" y="25"/>
                  </a:lnTo>
                  <a:lnTo>
                    <a:pt x="171" y="36"/>
                  </a:lnTo>
                  <a:lnTo>
                    <a:pt x="162" y="55"/>
                  </a:lnTo>
                  <a:lnTo>
                    <a:pt x="158" y="77"/>
                  </a:lnTo>
                  <a:lnTo>
                    <a:pt x="153" y="98"/>
                  </a:lnTo>
                  <a:lnTo>
                    <a:pt x="147" y="118"/>
                  </a:lnTo>
                  <a:lnTo>
                    <a:pt x="143" y="128"/>
                  </a:lnTo>
                  <a:lnTo>
                    <a:pt x="137" y="139"/>
                  </a:lnTo>
                  <a:lnTo>
                    <a:pt x="131" y="148"/>
                  </a:lnTo>
                  <a:lnTo>
                    <a:pt x="124" y="155"/>
                  </a:lnTo>
                  <a:lnTo>
                    <a:pt x="113" y="158"/>
                  </a:lnTo>
                  <a:lnTo>
                    <a:pt x="105" y="159"/>
                  </a:lnTo>
                  <a:lnTo>
                    <a:pt x="96" y="156"/>
                  </a:lnTo>
                  <a:lnTo>
                    <a:pt x="87" y="154"/>
                  </a:lnTo>
                  <a:lnTo>
                    <a:pt x="80" y="149"/>
                  </a:lnTo>
                  <a:lnTo>
                    <a:pt x="71" y="146"/>
                  </a:lnTo>
                  <a:lnTo>
                    <a:pt x="62" y="142"/>
                  </a:lnTo>
                  <a:lnTo>
                    <a:pt x="53" y="140"/>
                  </a:lnTo>
                  <a:lnTo>
                    <a:pt x="46" y="139"/>
                  </a:lnTo>
                  <a:lnTo>
                    <a:pt x="40" y="139"/>
                  </a:lnTo>
                  <a:lnTo>
                    <a:pt x="32" y="139"/>
                  </a:lnTo>
                  <a:lnTo>
                    <a:pt x="27" y="137"/>
                  </a:lnTo>
                  <a:lnTo>
                    <a:pt x="19" y="136"/>
                  </a:lnTo>
                  <a:lnTo>
                    <a:pt x="13" y="134"/>
                  </a:lnTo>
                  <a:lnTo>
                    <a:pt x="6" y="133"/>
                  </a:lnTo>
                  <a:lnTo>
                    <a:pt x="0" y="130"/>
                  </a:lnTo>
                  <a:lnTo>
                    <a:pt x="0" y="120"/>
                  </a:lnTo>
                  <a:lnTo>
                    <a:pt x="18" y="96"/>
                  </a:lnTo>
                  <a:lnTo>
                    <a:pt x="38" y="72"/>
                  </a:lnTo>
                  <a:lnTo>
                    <a:pt x="50" y="62"/>
                  </a:lnTo>
                  <a:lnTo>
                    <a:pt x="60" y="52"/>
                  </a:lnTo>
                  <a:lnTo>
                    <a:pt x="74" y="43"/>
                  </a:lnTo>
                  <a:lnTo>
                    <a:pt x="86" y="34"/>
                  </a:lnTo>
                  <a:lnTo>
                    <a:pt x="99" y="27"/>
                  </a:lnTo>
                  <a:lnTo>
                    <a:pt x="112" y="19"/>
                  </a:lnTo>
                  <a:lnTo>
                    <a:pt x="125" y="14"/>
                  </a:lnTo>
                  <a:lnTo>
                    <a:pt x="140" y="9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4" y="0"/>
                  </a:lnTo>
                  <a:lnTo>
                    <a:pt x="199" y="0"/>
                  </a:lnTo>
                  <a:lnTo>
                    <a:pt x="20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7" name="Freeform 153"/>
            <p:cNvSpPr>
              <a:spLocks/>
            </p:cNvSpPr>
            <p:nvPr/>
          </p:nvSpPr>
          <p:spPr bwMode="auto">
            <a:xfrm>
              <a:off x="3217" y="2124"/>
              <a:ext cx="165" cy="160"/>
            </a:xfrm>
            <a:custGeom>
              <a:avLst/>
              <a:gdLst>
                <a:gd name="T0" fmla="*/ 275 w 328"/>
                <a:gd name="T1" fmla="*/ 67 h 322"/>
                <a:gd name="T2" fmla="*/ 294 w 328"/>
                <a:gd name="T3" fmla="*/ 95 h 322"/>
                <a:gd name="T4" fmla="*/ 310 w 328"/>
                <a:gd name="T5" fmla="*/ 123 h 322"/>
                <a:gd name="T6" fmla="*/ 324 w 328"/>
                <a:gd name="T7" fmla="*/ 154 h 322"/>
                <a:gd name="T8" fmla="*/ 325 w 328"/>
                <a:gd name="T9" fmla="*/ 185 h 322"/>
                <a:gd name="T10" fmla="*/ 284 w 328"/>
                <a:gd name="T11" fmla="*/ 223 h 322"/>
                <a:gd name="T12" fmla="*/ 240 w 328"/>
                <a:gd name="T13" fmla="*/ 257 h 322"/>
                <a:gd name="T14" fmla="*/ 193 w 328"/>
                <a:gd name="T15" fmla="*/ 288 h 322"/>
                <a:gd name="T16" fmla="*/ 145 w 328"/>
                <a:gd name="T17" fmla="*/ 316 h 322"/>
                <a:gd name="T18" fmla="*/ 134 w 328"/>
                <a:gd name="T19" fmla="*/ 317 h 322"/>
                <a:gd name="T20" fmla="*/ 123 w 328"/>
                <a:gd name="T21" fmla="*/ 320 h 322"/>
                <a:gd name="T22" fmla="*/ 113 w 328"/>
                <a:gd name="T23" fmla="*/ 322 h 322"/>
                <a:gd name="T24" fmla="*/ 103 w 328"/>
                <a:gd name="T25" fmla="*/ 317 h 322"/>
                <a:gd name="T26" fmla="*/ 70 w 328"/>
                <a:gd name="T27" fmla="*/ 282 h 322"/>
                <a:gd name="T28" fmla="*/ 45 w 328"/>
                <a:gd name="T29" fmla="*/ 239 h 322"/>
                <a:gd name="T30" fmla="*/ 26 w 328"/>
                <a:gd name="T31" fmla="*/ 195 h 322"/>
                <a:gd name="T32" fmla="*/ 7 w 328"/>
                <a:gd name="T33" fmla="*/ 152 h 322"/>
                <a:gd name="T34" fmla="*/ 14 w 328"/>
                <a:gd name="T35" fmla="*/ 133 h 322"/>
                <a:gd name="T36" fmla="*/ 42 w 328"/>
                <a:gd name="T37" fmla="*/ 138 h 322"/>
                <a:gd name="T38" fmla="*/ 67 w 328"/>
                <a:gd name="T39" fmla="*/ 143 h 322"/>
                <a:gd name="T40" fmla="*/ 92 w 328"/>
                <a:gd name="T41" fmla="*/ 152 h 322"/>
                <a:gd name="T42" fmla="*/ 113 w 328"/>
                <a:gd name="T43" fmla="*/ 160 h 322"/>
                <a:gd name="T44" fmla="*/ 125 w 328"/>
                <a:gd name="T45" fmla="*/ 155 h 322"/>
                <a:gd name="T46" fmla="*/ 135 w 328"/>
                <a:gd name="T47" fmla="*/ 149 h 322"/>
                <a:gd name="T48" fmla="*/ 144 w 328"/>
                <a:gd name="T49" fmla="*/ 140 h 322"/>
                <a:gd name="T50" fmla="*/ 153 w 328"/>
                <a:gd name="T51" fmla="*/ 124 h 322"/>
                <a:gd name="T52" fmla="*/ 162 w 328"/>
                <a:gd name="T53" fmla="*/ 104 h 322"/>
                <a:gd name="T54" fmla="*/ 169 w 328"/>
                <a:gd name="T55" fmla="*/ 83 h 322"/>
                <a:gd name="T56" fmla="*/ 173 w 328"/>
                <a:gd name="T57" fmla="*/ 61 h 322"/>
                <a:gd name="T58" fmla="*/ 178 w 328"/>
                <a:gd name="T59" fmla="*/ 46 h 322"/>
                <a:gd name="T60" fmla="*/ 182 w 328"/>
                <a:gd name="T61" fmla="*/ 36 h 322"/>
                <a:gd name="T62" fmla="*/ 188 w 328"/>
                <a:gd name="T63" fmla="*/ 26 h 322"/>
                <a:gd name="T64" fmla="*/ 194 w 328"/>
                <a:gd name="T65" fmla="*/ 15 h 322"/>
                <a:gd name="T66" fmla="*/ 201 w 328"/>
                <a:gd name="T67" fmla="*/ 9 h 322"/>
                <a:gd name="T68" fmla="*/ 207 w 328"/>
                <a:gd name="T69" fmla="*/ 5 h 322"/>
                <a:gd name="T70" fmla="*/ 213 w 328"/>
                <a:gd name="T71" fmla="*/ 0 h 322"/>
                <a:gd name="T72" fmla="*/ 221 w 328"/>
                <a:gd name="T73" fmla="*/ 2 h 322"/>
                <a:gd name="T74" fmla="*/ 265 w 328"/>
                <a:gd name="T75" fmla="*/ 5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8" h="322">
                  <a:moveTo>
                    <a:pt x="265" y="55"/>
                  </a:moveTo>
                  <a:lnTo>
                    <a:pt x="275" y="67"/>
                  </a:lnTo>
                  <a:lnTo>
                    <a:pt x="285" y="82"/>
                  </a:lnTo>
                  <a:lnTo>
                    <a:pt x="294" y="95"/>
                  </a:lnTo>
                  <a:lnTo>
                    <a:pt x="303" y="110"/>
                  </a:lnTo>
                  <a:lnTo>
                    <a:pt x="310" y="123"/>
                  </a:lnTo>
                  <a:lnTo>
                    <a:pt x="318" y="139"/>
                  </a:lnTo>
                  <a:lnTo>
                    <a:pt x="324" y="154"/>
                  </a:lnTo>
                  <a:lnTo>
                    <a:pt x="328" y="170"/>
                  </a:lnTo>
                  <a:lnTo>
                    <a:pt x="325" y="185"/>
                  </a:lnTo>
                  <a:lnTo>
                    <a:pt x="306" y="204"/>
                  </a:lnTo>
                  <a:lnTo>
                    <a:pt x="284" y="223"/>
                  </a:lnTo>
                  <a:lnTo>
                    <a:pt x="262" y="241"/>
                  </a:lnTo>
                  <a:lnTo>
                    <a:pt x="240" y="257"/>
                  </a:lnTo>
                  <a:lnTo>
                    <a:pt x="216" y="272"/>
                  </a:lnTo>
                  <a:lnTo>
                    <a:pt x="193" y="288"/>
                  </a:lnTo>
                  <a:lnTo>
                    <a:pt x="169" y="302"/>
                  </a:lnTo>
                  <a:lnTo>
                    <a:pt x="145" y="316"/>
                  </a:lnTo>
                  <a:lnTo>
                    <a:pt x="140" y="316"/>
                  </a:lnTo>
                  <a:lnTo>
                    <a:pt x="134" y="317"/>
                  </a:lnTo>
                  <a:lnTo>
                    <a:pt x="128" y="319"/>
                  </a:lnTo>
                  <a:lnTo>
                    <a:pt x="123" y="320"/>
                  </a:lnTo>
                  <a:lnTo>
                    <a:pt x="117" y="320"/>
                  </a:lnTo>
                  <a:lnTo>
                    <a:pt x="113" y="322"/>
                  </a:lnTo>
                  <a:lnTo>
                    <a:pt x="107" y="320"/>
                  </a:lnTo>
                  <a:lnTo>
                    <a:pt x="103" y="317"/>
                  </a:lnTo>
                  <a:lnTo>
                    <a:pt x="85" y="300"/>
                  </a:lnTo>
                  <a:lnTo>
                    <a:pt x="70" y="282"/>
                  </a:lnTo>
                  <a:lnTo>
                    <a:pt x="57" y="261"/>
                  </a:lnTo>
                  <a:lnTo>
                    <a:pt x="45" y="239"/>
                  </a:lnTo>
                  <a:lnTo>
                    <a:pt x="35" y="219"/>
                  </a:lnTo>
                  <a:lnTo>
                    <a:pt x="26" y="195"/>
                  </a:lnTo>
                  <a:lnTo>
                    <a:pt x="16" y="173"/>
                  </a:lnTo>
                  <a:lnTo>
                    <a:pt x="7" y="152"/>
                  </a:lnTo>
                  <a:lnTo>
                    <a:pt x="0" y="130"/>
                  </a:lnTo>
                  <a:lnTo>
                    <a:pt x="14" y="133"/>
                  </a:lnTo>
                  <a:lnTo>
                    <a:pt x="29" y="136"/>
                  </a:lnTo>
                  <a:lnTo>
                    <a:pt x="42" y="138"/>
                  </a:lnTo>
                  <a:lnTo>
                    <a:pt x="56" y="140"/>
                  </a:lnTo>
                  <a:lnTo>
                    <a:pt x="67" y="143"/>
                  </a:lnTo>
                  <a:lnTo>
                    <a:pt x="81" y="146"/>
                  </a:lnTo>
                  <a:lnTo>
                    <a:pt x="92" y="152"/>
                  </a:lnTo>
                  <a:lnTo>
                    <a:pt x="106" y="160"/>
                  </a:lnTo>
                  <a:lnTo>
                    <a:pt x="113" y="160"/>
                  </a:lnTo>
                  <a:lnTo>
                    <a:pt x="119" y="158"/>
                  </a:lnTo>
                  <a:lnTo>
                    <a:pt x="125" y="155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40" y="145"/>
                  </a:lnTo>
                  <a:lnTo>
                    <a:pt x="144" y="140"/>
                  </a:lnTo>
                  <a:lnTo>
                    <a:pt x="147" y="135"/>
                  </a:lnTo>
                  <a:lnTo>
                    <a:pt x="153" y="124"/>
                  </a:lnTo>
                  <a:lnTo>
                    <a:pt x="157" y="114"/>
                  </a:lnTo>
                  <a:lnTo>
                    <a:pt x="162" y="104"/>
                  </a:lnTo>
                  <a:lnTo>
                    <a:pt x="165" y="93"/>
                  </a:lnTo>
                  <a:lnTo>
                    <a:pt x="169" y="83"/>
                  </a:lnTo>
                  <a:lnTo>
                    <a:pt x="172" y="73"/>
                  </a:lnTo>
                  <a:lnTo>
                    <a:pt x="173" y="61"/>
                  </a:lnTo>
                  <a:lnTo>
                    <a:pt x="176" y="51"/>
                  </a:lnTo>
                  <a:lnTo>
                    <a:pt x="178" y="46"/>
                  </a:lnTo>
                  <a:lnTo>
                    <a:pt x="181" y="40"/>
                  </a:lnTo>
                  <a:lnTo>
                    <a:pt x="182" y="36"/>
                  </a:lnTo>
                  <a:lnTo>
                    <a:pt x="185" y="30"/>
                  </a:lnTo>
                  <a:lnTo>
                    <a:pt x="188" y="26"/>
                  </a:lnTo>
                  <a:lnTo>
                    <a:pt x="191" y="21"/>
                  </a:lnTo>
                  <a:lnTo>
                    <a:pt x="194" y="15"/>
                  </a:lnTo>
                  <a:lnTo>
                    <a:pt x="197" y="11"/>
                  </a:lnTo>
                  <a:lnTo>
                    <a:pt x="201" y="9"/>
                  </a:lnTo>
                  <a:lnTo>
                    <a:pt x="204" y="6"/>
                  </a:lnTo>
                  <a:lnTo>
                    <a:pt x="207" y="5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65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8" name="Freeform 154"/>
            <p:cNvSpPr>
              <a:spLocks/>
            </p:cNvSpPr>
            <p:nvPr/>
          </p:nvSpPr>
          <p:spPr bwMode="auto">
            <a:xfrm>
              <a:off x="3259" y="2157"/>
              <a:ext cx="26" cy="24"/>
            </a:xfrm>
            <a:custGeom>
              <a:avLst/>
              <a:gdLst>
                <a:gd name="T0" fmla="*/ 25 w 51"/>
                <a:gd name="T1" fmla="*/ 9 h 48"/>
                <a:gd name="T2" fmla="*/ 20 w 51"/>
                <a:gd name="T3" fmla="*/ 16 h 48"/>
                <a:gd name="T4" fmla="*/ 14 w 51"/>
                <a:gd name="T5" fmla="*/ 25 h 48"/>
                <a:gd name="T6" fmla="*/ 13 w 51"/>
                <a:gd name="T7" fmla="*/ 32 h 48"/>
                <a:gd name="T8" fmla="*/ 19 w 51"/>
                <a:gd name="T9" fmla="*/ 35 h 48"/>
                <a:gd name="T10" fmla="*/ 26 w 51"/>
                <a:gd name="T11" fmla="*/ 32 h 48"/>
                <a:gd name="T12" fmla="*/ 32 w 51"/>
                <a:gd name="T13" fmla="*/ 28 h 48"/>
                <a:gd name="T14" fmla="*/ 38 w 51"/>
                <a:gd name="T15" fmla="*/ 23 h 48"/>
                <a:gd name="T16" fmla="*/ 41 w 51"/>
                <a:gd name="T17" fmla="*/ 17 h 48"/>
                <a:gd name="T18" fmla="*/ 39 w 51"/>
                <a:gd name="T19" fmla="*/ 15 h 48"/>
                <a:gd name="T20" fmla="*/ 36 w 51"/>
                <a:gd name="T21" fmla="*/ 12 h 48"/>
                <a:gd name="T22" fmla="*/ 38 w 51"/>
                <a:gd name="T23" fmla="*/ 7 h 48"/>
                <a:gd name="T24" fmla="*/ 42 w 51"/>
                <a:gd name="T25" fmla="*/ 6 h 48"/>
                <a:gd name="T26" fmla="*/ 45 w 51"/>
                <a:gd name="T27" fmla="*/ 9 h 48"/>
                <a:gd name="T28" fmla="*/ 48 w 51"/>
                <a:gd name="T29" fmla="*/ 12 h 48"/>
                <a:gd name="T30" fmla="*/ 51 w 51"/>
                <a:gd name="T31" fmla="*/ 16 h 48"/>
                <a:gd name="T32" fmla="*/ 50 w 51"/>
                <a:gd name="T33" fmla="*/ 25 h 48"/>
                <a:gd name="T34" fmla="*/ 42 w 51"/>
                <a:gd name="T35" fmla="*/ 35 h 48"/>
                <a:gd name="T36" fmla="*/ 33 w 51"/>
                <a:gd name="T37" fmla="*/ 43 h 48"/>
                <a:gd name="T38" fmla="*/ 22 w 51"/>
                <a:gd name="T39" fmla="*/ 47 h 48"/>
                <a:gd name="T40" fmla="*/ 13 w 51"/>
                <a:gd name="T41" fmla="*/ 48 h 48"/>
                <a:gd name="T42" fmla="*/ 8 w 51"/>
                <a:gd name="T43" fmla="*/ 45 h 48"/>
                <a:gd name="T44" fmla="*/ 4 w 51"/>
                <a:gd name="T45" fmla="*/ 41 h 48"/>
                <a:gd name="T46" fmla="*/ 1 w 51"/>
                <a:gd name="T47" fmla="*/ 37 h 48"/>
                <a:gd name="T48" fmla="*/ 1 w 51"/>
                <a:gd name="T49" fmla="*/ 28 h 48"/>
                <a:gd name="T50" fmla="*/ 3 w 51"/>
                <a:gd name="T51" fmla="*/ 19 h 48"/>
                <a:gd name="T52" fmla="*/ 7 w 51"/>
                <a:gd name="T53" fmla="*/ 10 h 48"/>
                <a:gd name="T54" fmla="*/ 14 w 51"/>
                <a:gd name="T55" fmla="*/ 4 h 48"/>
                <a:gd name="T56" fmla="*/ 19 w 51"/>
                <a:gd name="T57" fmla="*/ 1 h 48"/>
                <a:gd name="T58" fmla="*/ 20 w 51"/>
                <a:gd name="T59" fmla="*/ 1 h 48"/>
                <a:gd name="T60" fmla="*/ 23 w 51"/>
                <a:gd name="T61" fmla="*/ 1 h 48"/>
                <a:gd name="T62" fmla="*/ 26 w 51"/>
                <a:gd name="T63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8">
                  <a:moveTo>
                    <a:pt x="26" y="4"/>
                  </a:moveTo>
                  <a:lnTo>
                    <a:pt x="25" y="9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32" y="28"/>
                  </a:lnTo>
                  <a:lnTo>
                    <a:pt x="35" y="25"/>
                  </a:lnTo>
                  <a:lnTo>
                    <a:pt x="38" y="23"/>
                  </a:lnTo>
                  <a:lnTo>
                    <a:pt x="41" y="20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5" y="9"/>
                  </a:lnTo>
                  <a:lnTo>
                    <a:pt x="47" y="10"/>
                  </a:lnTo>
                  <a:lnTo>
                    <a:pt x="48" y="12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0" y="25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40"/>
                  </a:lnTo>
                  <a:lnTo>
                    <a:pt x="33" y="43"/>
                  </a:lnTo>
                  <a:lnTo>
                    <a:pt x="28" y="45"/>
                  </a:lnTo>
                  <a:lnTo>
                    <a:pt x="22" y="47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3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99" name="Freeform 155"/>
            <p:cNvSpPr>
              <a:spLocks/>
            </p:cNvSpPr>
            <p:nvPr/>
          </p:nvSpPr>
          <p:spPr bwMode="auto">
            <a:xfrm>
              <a:off x="3080" y="1923"/>
              <a:ext cx="128" cy="448"/>
            </a:xfrm>
            <a:custGeom>
              <a:avLst/>
              <a:gdLst>
                <a:gd name="T0" fmla="*/ 190 w 258"/>
                <a:gd name="T1" fmla="*/ 28 h 897"/>
                <a:gd name="T2" fmla="*/ 181 w 258"/>
                <a:gd name="T3" fmla="*/ 58 h 897"/>
                <a:gd name="T4" fmla="*/ 172 w 258"/>
                <a:gd name="T5" fmla="*/ 84 h 897"/>
                <a:gd name="T6" fmla="*/ 162 w 258"/>
                <a:gd name="T7" fmla="*/ 112 h 897"/>
                <a:gd name="T8" fmla="*/ 150 w 258"/>
                <a:gd name="T9" fmla="*/ 149 h 897"/>
                <a:gd name="T10" fmla="*/ 144 w 258"/>
                <a:gd name="T11" fmla="*/ 198 h 897"/>
                <a:gd name="T12" fmla="*/ 144 w 258"/>
                <a:gd name="T13" fmla="*/ 246 h 897"/>
                <a:gd name="T14" fmla="*/ 152 w 258"/>
                <a:gd name="T15" fmla="*/ 295 h 897"/>
                <a:gd name="T16" fmla="*/ 161 w 258"/>
                <a:gd name="T17" fmla="*/ 339 h 897"/>
                <a:gd name="T18" fmla="*/ 168 w 258"/>
                <a:gd name="T19" fmla="*/ 380 h 897"/>
                <a:gd name="T20" fmla="*/ 178 w 258"/>
                <a:gd name="T21" fmla="*/ 423 h 897"/>
                <a:gd name="T22" fmla="*/ 181 w 258"/>
                <a:gd name="T23" fmla="*/ 454 h 897"/>
                <a:gd name="T24" fmla="*/ 180 w 258"/>
                <a:gd name="T25" fmla="*/ 476 h 897"/>
                <a:gd name="T26" fmla="*/ 178 w 258"/>
                <a:gd name="T27" fmla="*/ 504 h 897"/>
                <a:gd name="T28" fmla="*/ 181 w 258"/>
                <a:gd name="T29" fmla="*/ 535 h 897"/>
                <a:gd name="T30" fmla="*/ 193 w 258"/>
                <a:gd name="T31" fmla="*/ 581 h 897"/>
                <a:gd name="T32" fmla="*/ 217 w 258"/>
                <a:gd name="T33" fmla="*/ 638 h 897"/>
                <a:gd name="T34" fmla="*/ 243 w 258"/>
                <a:gd name="T35" fmla="*/ 693 h 897"/>
                <a:gd name="T36" fmla="*/ 258 w 258"/>
                <a:gd name="T37" fmla="*/ 738 h 897"/>
                <a:gd name="T38" fmla="*/ 256 w 258"/>
                <a:gd name="T39" fmla="*/ 774 h 897"/>
                <a:gd name="T40" fmla="*/ 255 w 258"/>
                <a:gd name="T41" fmla="*/ 812 h 897"/>
                <a:gd name="T42" fmla="*/ 248 w 258"/>
                <a:gd name="T43" fmla="*/ 847 h 897"/>
                <a:gd name="T44" fmla="*/ 239 w 258"/>
                <a:gd name="T45" fmla="*/ 871 h 897"/>
                <a:gd name="T46" fmla="*/ 225 w 258"/>
                <a:gd name="T47" fmla="*/ 880 h 897"/>
                <a:gd name="T48" fmla="*/ 211 w 258"/>
                <a:gd name="T49" fmla="*/ 887 h 897"/>
                <a:gd name="T50" fmla="*/ 196 w 258"/>
                <a:gd name="T51" fmla="*/ 893 h 897"/>
                <a:gd name="T52" fmla="*/ 165 w 258"/>
                <a:gd name="T53" fmla="*/ 897 h 897"/>
                <a:gd name="T54" fmla="*/ 118 w 258"/>
                <a:gd name="T55" fmla="*/ 897 h 897"/>
                <a:gd name="T56" fmla="*/ 72 w 258"/>
                <a:gd name="T57" fmla="*/ 896 h 897"/>
                <a:gd name="T58" fmla="*/ 27 w 258"/>
                <a:gd name="T59" fmla="*/ 895 h 897"/>
                <a:gd name="T60" fmla="*/ 0 w 258"/>
                <a:gd name="T61" fmla="*/ 890 h 897"/>
                <a:gd name="T62" fmla="*/ 2 w 258"/>
                <a:gd name="T63" fmla="*/ 886 h 897"/>
                <a:gd name="T64" fmla="*/ 15 w 258"/>
                <a:gd name="T65" fmla="*/ 867 h 897"/>
                <a:gd name="T66" fmla="*/ 35 w 258"/>
                <a:gd name="T67" fmla="*/ 828 h 897"/>
                <a:gd name="T68" fmla="*/ 52 w 258"/>
                <a:gd name="T69" fmla="*/ 790 h 897"/>
                <a:gd name="T70" fmla="*/ 66 w 258"/>
                <a:gd name="T71" fmla="*/ 740 h 897"/>
                <a:gd name="T72" fmla="*/ 80 w 258"/>
                <a:gd name="T73" fmla="*/ 675 h 897"/>
                <a:gd name="T74" fmla="*/ 91 w 258"/>
                <a:gd name="T75" fmla="*/ 593 h 897"/>
                <a:gd name="T76" fmla="*/ 100 w 258"/>
                <a:gd name="T77" fmla="*/ 494 h 897"/>
                <a:gd name="T78" fmla="*/ 108 w 258"/>
                <a:gd name="T79" fmla="*/ 338 h 897"/>
                <a:gd name="T80" fmla="*/ 115 w 258"/>
                <a:gd name="T81" fmla="*/ 146 h 897"/>
                <a:gd name="T82" fmla="*/ 121 w 258"/>
                <a:gd name="T83" fmla="*/ 46 h 897"/>
                <a:gd name="T84" fmla="*/ 125 w 258"/>
                <a:gd name="T85" fmla="*/ 18 h 897"/>
                <a:gd name="T86" fmla="*/ 128 w 258"/>
                <a:gd name="T87" fmla="*/ 9 h 897"/>
                <a:gd name="T88" fmla="*/ 140 w 258"/>
                <a:gd name="T89" fmla="*/ 6 h 897"/>
                <a:gd name="T90" fmla="*/ 159 w 258"/>
                <a:gd name="T91" fmla="*/ 5 h 897"/>
                <a:gd name="T92" fmla="*/ 178 w 258"/>
                <a:gd name="T93" fmla="*/ 6 h 897"/>
                <a:gd name="T94" fmla="*/ 196 w 258"/>
                <a:gd name="T95" fmla="*/ 3 h 897"/>
                <a:gd name="T96" fmla="*/ 203 w 258"/>
                <a:gd name="T97" fmla="*/ 2 h 897"/>
                <a:gd name="T98" fmla="*/ 202 w 258"/>
                <a:gd name="T99" fmla="*/ 5 h 897"/>
                <a:gd name="T100" fmla="*/ 197 w 258"/>
                <a:gd name="T101" fmla="*/ 8 h 897"/>
                <a:gd name="T102" fmla="*/ 193 w 258"/>
                <a:gd name="T103" fmla="*/ 1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8" h="897">
                  <a:moveTo>
                    <a:pt x="193" y="15"/>
                  </a:moveTo>
                  <a:lnTo>
                    <a:pt x="190" y="28"/>
                  </a:lnTo>
                  <a:lnTo>
                    <a:pt x="186" y="43"/>
                  </a:lnTo>
                  <a:lnTo>
                    <a:pt x="181" y="58"/>
                  </a:lnTo>
                  <a:lnTo>
                    <a:pt x="177" y="71"/>
                  </a:lnTo>
                  <a:lnTo>
                    <a:pt x="172" y="84"/>
                  </a:lnTo>
                  <a:lnTo>
                    <a:pt x="168" y="99"/>
                  </a:lnTo>
                  <a:lnTo>
                    <a:pt x="162" y="112"/>
                  </a:lnTo>
                  <a:lnTo>
                    <a:pt x="158" y="126"/>
                  </a:lnTo>
                  <a:lnTo>
                    <a:pt x="150" y="149"/>
                  </a:lnTo>
                  <a:lnTo>
                    <a:pt x="147" y="174"/>
                  </a:lnTo>
                  <a:lnTo>
                    <a:pt x="144" y="198"/>
                  </a:lnTo>
                  <a:lnTo>
                    <a:pt x="143" y="223"/>
                  </a:lnTo>
                  <a:lnTo>
                    <a:pt x="144" y="246"/>
                  </a:lnTo>
                  <a:lnTo>
                    <a:pt x="147" y="270"/>
                  </a:lnTo>
                  <a:lnTo>
                    <a:pt x="152" y="295"/>
                  </a:lnTo>
                  <a:lnTo>
                    <a:pt x="158" y="319"/>
                  </a:lnTo>
                  <a:lnTo>
                    <a:pt x="161" y="339"/>
                  </a:lnTo>
                  <a:lnTo>
                    <a:pt x="164" y="360"/>
                  </a:lnTo>
                  <a:lnTo>
                    <a:pt x="168" y="380"/>
                  </a:lnTo>
                  <a:lnTo>
                    <a:pt x="174" y="401"/>
                  </a:lnTo>
                  <a:lnTo>
                    <a:pt x="178" y="423"/>
                  </a:lnTo>
                  <a:lnTo>
                    <a:pt x="181" y="444"/>
                  </a:lnTo>
                  <a:lnTo>
                    <a:pt x="181" y="454"/>
                  </a:lnTo>
                  <a:lnTo>
                    <a:pt x="181" y="466"/>
                  </a:lnTo>
                  <a:lnTo>
                    <a:pt x="180" y="476"/>
                  </a:lnTo>
                  <a:lnTo>
                    <a:pt x="178" y="488"/>
                  </a:lnTo>
                  <a:lnTo>
                    <a:pt x="178" y="504"/>
                  </a:lnTo>
                  <a:lnTo>
                    <a:pt x="180" y="520"/>
                  </a:lnTo>
                  <a:lnTo>
                    <a:pt x="181" y="535"/>
                  </a:lnTo>
                  <a:lnTo>
                    <a:pt x="184" y="551"/>
                  </a:lnTo>
                  <a:lnTo>
                    <a:pt x="193" y="581"/>
                  </a:lnTo>
                  <a:lnTo>
                    <a:pt x="203" y="609"/>
                  </a:lnTo>
                  <a:lnTo>
                    <a:pt x="217" y="638"/>
                  </a:lnTo>
                  <a:lnTo>
                    <a:pt x="230" y="666"/>
                  </a:lnTo>
                  <a:lnTo>
                    <a:pt x="243" y="693"/>
                  </a:lnTo>
                  <a:lnTo>
                    <a:pt x="256" y="721"/>
                  </a:lnTo>
                  <a:lnTo>
                    <a:pt x="258" y="738"/>
                  </a:lnTo>
                  <a:lnTo>
                    <a:pt x="258" y="756"/>
                  </a:lnTo>
                  <a:lnTo>
                    <a:pt x="256" y="774"/>
                  </a:lnTo>
                  <a:lnTo>
                    <a:pt x="256" y="793"/>
                  </a:lnTo>
                  <a:lnTo>
                    <a:pt x="255" y="812"/>
                  </a:lnTo>
                  <a:lnTo>
                    <a:pt x="252" y="830"/>
                  </a:lnTo>
                  <a:lnTo>
                    <a:pt x="248" y="847"/>
                  </a:lnTo>
                  <a:lnTo>
                    <a:pt x="242" y="864"/>
                  </a:lnTo>
                  <a:lnTo>
                    <a:pt x="239" y="871"/>
                  </a:lnTo>
                  <a:lnTo>
                    <a:pt x="233" y="875"/>
                  </a:lnTo>
                  <a:lnTo>
                    <a:pt x="225" y="880"/>
                  </a:lnTo>
                  <a:lnTo>
                    <a:pt x="218" y="884"/>
                  </a:lnTo>
                  <a:lnTo>
                    <a:pt x="211" y="887"/>
                  </a:lnTo>
                  <a:lnTo>
                    <a:pt x="203" y="890"/>
                  </a:lnTo>
                  <a:lnTo>
                    <a:pt x="196" y="893"/>
                  </a:lnTo>
                  <a:lnTo>
                    <a:pt x="189" y="897"/>
                  </a:lnTo>
                  <a:lnTo>
                    <a:pt x="165" y="897"/>
                  </a:lnTo>
                  <a:lnTo>
                    <a:pt x="141" y="897"/>
                  </a:lnTo>
                  <a:lnTo>
                    <a:pt x="118" y="897"/>
                  </a:lnTo>
                  <a:lnTo>
                    <a:pt x="94" y="897"/>
                  </a:lnTo>
                  <a:lnTo>
                    <a:pt x="72" y="896"/>
                  </a:lnTo>
                  <a:lnTo>
                    <a:pt x="49" y="896"/>
                  </a:lnTo>
                  <a:lnTo>
                    <a:pt x="27" y="895"/>
                  </a:lnTo>
                  <a:lnTo>
                    <a:pt x="3" y="892"/>
                  </a:lnTo>
                  <a:lnTo>
                    <a:pt x="0" y="890"/>
                  </a:lnTo>
                  <a:lnTo>
                    <a:pt x="0" y="889"/>
                  </a:lnTo>
                  <a:lnTo>
                    <a:pt x="2" y="886"/>
                  </a:lnTo>
                  <a:lnTo>
                    <a:pt x="6" y="881"/>
                  </a:lnTo>
                  <a:lnTo>
                    <a:pt x="15" y="867"/>
                  </a:lnTo>
                  <a:lnTo>
                    <a:pt x="28" y="843"/>
                  </a:lnTo>
                  <a:lnTo>
                    <a:pt x="35" y="828"/>
                  </a:lnTo>
                  <a:lnTo>
                    <a:pt x="43" y="811"/>
                  </a:lnTo>
                  <a:lnTo>
                    <a:pt x="52" y="790"/>
                  </a:lnTo>
                  <a:lnTo>
                    <a:pt x="59" y="766"/>
                  </a:lnTo>
                  <a:lnTo>
                    <a:pt x="66" y="740"/>
                  </a:lnTo>
                  <a:lnTo>
                    <a:pt x="74" y="709"/>
                  </a:lnTo>
                  <a:lnTo>
                    <a:pt x="80" y="675"/>
                  </a:lnTo>
                  <a:lnTo>
                    <a:pt x="86" y="638"/>
                  </a:lnTo>
                  <a:lnTo>
                    <a:pt x="91" y="593"/>
                  </a:lnTo>
                  <a:lnTo>
                    <a:pt x="96" y="545"/>
                  </a:lnTo>
                  <a:lnTo>
                    <a:pt x="100" y="494"/>
                  </a:lnTo>
                  <a:lnTo>
                    <a:pt x="103" y="442"/>
                  </a:lnTo>
                  <a:lnTo>
                    <a:pt x="108" y="338"/>
                  </a:lnTo>
                  <a:lnTo>
                    <a:pt x="112" y="236"/>
                  </a:lnTo>
                  <a:lnTo>
                    <a:pt x="115" y="146"/>
                  </a:lnTo>
                  <a:lnTo>
                    <a:pt x="118" y="74"/>
                  </a:lnTo>
                  <a:lnTo>
                    <a:pt x="121" y="46"/>
                  </a:lnTo>
                  <a:lnTo>
                    <a:pt x="124" y="25"/>
                  </a:lnTo>
                  <a:lnTo>
                    <a:pt x="125" y="18"/>
                  </a:lnTo>
                  <a:lnTo>
                    <a:pt x="127" y="14"/>
                  </a:lnTo>
                  <a:lnTo>
                    <a:pt x="128" y="9"/>
                  </a:lnTo>
                  <a:lnTo>
                    <a:pt x="130" y="9"/>
                  </a:lnTo>
                  <a:lnTo>
                    <a:pt x="140" y="6"/>
                  </a:lnTo>
                  <a:lnTo>
                    <a:pt x="149" y="5"/>
                  </a:lnTo>
                  <a:lnTo>
                    <a:pt x="159" y="5"/>
                  </a:lnTo>
                  <a:lnTo>
                    <a:pt x="168" y="6"/>
                  </a:lnTo>
                  <a:lnTo>
                    <a:pt x="178" y="6"/>
                  </a:lnTo>
                  <a:lnTo>
                    <a:pt x="187" y="6"/>
                  </a:lnTo>
                  <a:lnTo>
                    <a:pt x="196" y="3"/>
                  </a:lnTo>
                  <a:lnTo>
                    <a:pt x="203" y="0"/>
                  </a:lnTo>
                  <a:lnTo>
                    <a:pt x="203" y="2"/>
                  </a:lnTo>
                  <a:lnTo>
                    <a:pt x="203" y="3"/>
                  </a:lnTo>
                  <a:lnTo>
                    <a:pt x="202" y="5"/>
                  </a:lnTo>
                  <a:lnTo>
                    <a:pt x="199" y="6"/>
                  </a:lnTo>
                  <a:lnTo>
                    <a:pt x="197" y="8"/>
                  </a:lnTo>
                  <a:lnTo>
                    <a:pt x="195" y="9"/>
                  </a:lnTo>
                  <a:lnTo>
                    <a:pt x="193" y="12"/>
                  </a:lnTo>
                  <a:lnTo>
                    <a:pt x="193" y="15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500" name="Freeform 156"/>
            <p:cNvSpPr>
              <a:spLocks/>
            </p:cNvSpPr>
            <p:nvPr/>
          </p:nvSpPr>
          <p:spPr bwMode="auto">
            <a:xfrm>
              <a:off x="3095" y="1711"/>
              <a:ext cx="119" cy="209"/>
            </a:xfrm>
            <a:custGeom>
              <a:avLst/>
              <a:gdLst>
                <a:gd name="T0" fmla="*/ 113 w 237"/>
                <a:gd name="T1" fmla="*/ 9 h 420"/>
                <a:gd name="T2" fmla="*/ 122 w 237"/>
                <a:gd name="T3" fmla="*/ 28 h 420"/>
                <a:gd name="T4" fmla="*/ 130 w 237"/>
                <a:gd name="T5" fmla="*/ 57 h 420"/>
                <a:gd name="T6" fmla="*/ 136 w 237"/>
                <a:gd name="T7" fmla="*/ 97 h 420"/>
                <a:gd name="T8" fmla="*/ 138 w 237"/>
                <a:gd name="T9" fmla="*/ 139 h 420"/>
                <a:gd name="T10" fmla="*/ 144 w 237"/>
                <a:gd name="T11" fmla="*/ 162 h 420"/>
                <a:gd name="T12" fmla="*/ 149 w 237"/>
                <a:gd name="T13" fmla="*/ 168 h 420"/>
                <a:gd name="T14" fmla="*/ 155 w 237"/>
                <a:gd name="T15" fmla="*/ 174 h 420"/>
                <a:gd name="T16" fmla="*/ 161 w 237"/>
                <a:gd name="T17" fmla="*/ 177 h 420"/>
                <a:gd name="T18" fmla="*/ 171 w 237"/>
                <a:gd name="T19" fmla="*/ 177 h 420"/>
                <a:gd name="T20" fmla="*/ 186 w 237"/>
                <a:gd name="T21" fmla="*/ 175 h 420"/>
                <a:gd name="T22" fmla="*/ 200 w 237"/>
                <a:gd name="T23" fmla="*/ 172 h 420"/>
                <a:gd name="T24" fmla="*/ 214 w 237"/>
                <a:gd name="T25" fmla="*/ 171 h 420"/>
                <a:gd name="T26" fmla="*/ 222 w 237"/>
                <a:gd name="T27" fmla="*/ 169 h 420"/>
                <a:gd name="T28" fmla="*/ 224 w 237"/>
                <a:gd name="T29" fmla="*/ 168 h 420"/>
                <a:gd name="T30" fmla="*/ 227 w 237"/>
                <a:gd name="T31" fmla="*/ 169 h 420"/>
                <a:gd name="T32" fmla="*/ 230 w 237"/>
                <a:gd name="T33" fmla="*/ 169 h 420"/>
                <a:gd name="T34" fmla="*/ 234 w 237"/>
                <a:gd name="T35" fmla="*/ 181 h 420"/>
                <a:gd name="T36" fmla="*/ 237 w 237"/>
                <a:gd name="T37" fmla="*/ 208 h 420"/>
                <a:gd name="T38" fmla="*/ 237 w 237"/>
                <a:gd name="T39" fmla="*/ 236 h 420"/>
                <a:gd name="T40" fmla="*/ 236 w 237"/>
                <a:gd name="T41" fmla="*/ 265 h 420"/>
                <a:gd name="T42" fmla="*/ 234 w 237"/>
                <a:gd name="T43" fmla="*/ 286 h 420"/>
                <a:gd name="T44" fmla="*/ 231 w 237"/>
                <a:gd name="T45" fmla="*/ 296 h 420"/>
                <a:gd name="T46" fmla="*/ 227 w 237"/>
                <a:gd name="T47" fmla="*/ 306 h 420"/>
                <a:gd name="T48" fmla="*/ 224 w 237"/>
                <a:gd name="T49" fmla="*/ 317 h 420"/>
                <a:gd name="T50" fmla="*/ 217 w 237"/>
                <a:gd name="T51" fmla="*/ 329 h 420"/>
                <a:gd name="T52" fmla="*/ 203 w 237"/>
                <a:gd name="T53" fmla="*/ 342 h 420"/>
                <a:gd name="T54" fmla="*/ 190 w 237"/>
                <a:gd name="T55" fmla="*/ 357 h 420"/>
                <a:gd name="T56" fmla="*/ 180 w 237"/>
                <a:gd name="T57" fmla="*/ 373 h 420"/>
                <a:gd name="T58" fmla="*/ 175 w 237"/>
                <a:gd name="T59" fmla="*/ 382 h 420"/>
                <a:gd name="T60" fmla="*/ 172 w 237"/>
                <a:gd name="T61" fmla="*/ 382 h 420"/>
                <a:gd name="T62" fmla="*/ 169 w 237"/>
                <a:gd name="T63" fmla="*/ 383 h 420"/>
                <a:gd name="T64" fmla="*/ 166 w 237"/>
                <a:gd name="T65" fmla="*/ 386 h 420"/>
                <a:gd name="T66" fmla="*/ 169 w 237"/>
                <a:gd name="T67" fmla="*/ 407 h 420"/>
                <a:gd name="T68" fmla="*/ 143 w 237"/>
                <a:gd name="T69" fmla="*/ 411 h 420"/>
                <a:gd name="T70" fmla="*/ 113 w 237"/>
                <a:gd name="T71" fmla="*/ 417 h 420"/>
                <a:gd name="T72" fmla="*/ 83 w 237"/>
                <a:gd name="T73" fmla="*/ 420 h 420"/>
                <a:gd name="T74" fmla="*/ 55 w 237"/>
                <a:gd name="T75" fmla="*/ 418 h 420"/>
                <a:gd name="T76" fmla="*/ 57 w 237"/>
                <a:gd name="T77" fmla="*/ 324 h 420"/>
                <a:gd name="T78" fmla="*/ 57 w 237"/>
                <a:gd name="T79" fmla="*/ 246 h 420"/>
                <a:gd name="T80" fmla="*/ 53 w 237"/>
                <a:gd name="T81" fmla="*/ 183 h 420"/>
                <a:gd name="T82" fmla="*/ 46 w 237"/>
                <a:gd name="T83" fmla="*/ 133 h 420"/>
                <a:gd name="T84" fmla="*/ 35 w 237"/>
                <a:gd name="T85" fmla="*/ 93 h 420"/>
                <a:gd name="T86" fmla="*/ 25 w 237"/>
                <a:gd name="T87" fmla="*/ 62 h 420"/>
                <a:gd name="T88" fmla="*/ 0 w 237"/>
                <a:gd name="T89" fmla="*/ 16 h 420"/>
                <a:gd name="T90" fmla="*/ 27 w 237"/>
                <a:gd name="T91" fmla="*/ 9 h 420"/>
                <a:gd name="T92" fmla="*/ 53 w 237"/>
                <a:gd name="T93" fmla="*/ 3 h 420"/>
                <a:gd name="T94" fmla="*/ 80 w 237"/>
                <a:gd name="T95" fmla="*/ 0 h 420"/>
                <a:gd name="T96" fmla="*/ 108 w 237"/>
                <a:gd name="T9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" h="420">
                  <a:moveTo>
                    <a:pt x="108" y="0"/>
                  </a:moveTo>
                  <a:lnTo>
                    <a:pt x="113" y="9"/>
                  </a:lnTo>
                  <a:lnTo>
                    <a:pt x="118" y="18"/>
                  </a:lnTo>
                  <a:lnTo>
                    <a:pt x="122" y="28"/>
                  </a:lnTo>
                  <a:lnTo>
                    <a:pt x="125" y="37"/>
                  </a:lnTo>
                  <a:lnTo>
                    <a:pt x="130" y="57"/>
                  </a:lnTo>
                  <a:lnTo>
                    <a:pt x="133" y="77"/>
                  </a:lnTo>
                  <a:lnTo>
                    <a:pt x="136" y="97"/>
                  </a:lnTo>
                  <a:lnTo>
                    <a:pt x="137" y="118"/>
                  </a:lnTo>
                  <a:lnTo>
                    <a:pt x="138" y="139"/>
                  </a:lnTo>
                  <a:lnTo>
                    <a:pt x="143" y="158"/>
                  </a:lnTo>
                  <a:lnTo>
                    <a:pt x="144" y="162"/>
                  </a:lnTo>
                  <a:lnTo>
                    <a:pt x="146" y="165"/>
                  </a:lnTo>
                  <a:lnTo>
                    <a:pt x="149" y="168"/>
                  </a:lnTo>
                  <a:lnTo>
                    <a:pt x="152" y="171"/>
                  </a:lnTo>
                  <a:lnTo>
                    <a:pt x="155" y="174"/>
                  </a:lnTo>
                  <a:lnTo>
                    <a:pt x="158" y="175"/>
                  </a:lnTo>
                  <a:lnTo>
                    <a:pt x="161" y="177"/>
                  </a:lnTo>
                  <a:lnTo>
                    <a:pt x="165" y="177"/>
                  </a:lnTo>
                  <a:lnTo>
                    <a:pt x="171" y="177"/>
                  </a:lnTo>
                  <a:lnTo>
                    <a:pt x="178" y="175"/>
                  </a:lnTo>
                  <a:lnTo>
                    <a:pt x="186" y="175"/>
                  </a:lnTo>
                  <a:lnTo>
                    <a:pt x="193" y="174"/>
                  </a:lnTo>
                  <a:lnTo>
                    <a:pt x="200" y="172"/>
                  </a:lnTo>
                  <a:lnTo>
                    <a:pt x="206" y="171"/>
                  </a:lnTo>
                  <a:lnTo>
                    <a:pt x="214" y="171"/>
                  </a:lnTo>
                  <a:lnTo>
                    <a:pt x="221" y="171"/>
                  </a:lnTo>
                  <a:lnTo>
                    <a:pt x="222" y="169"/>
                  </a:lnTo>
                  <a:lnTo>
                    <a:pt x="222" y="168"/>
                  </a:lnTo>
                  <a:lnTo>
                    <a:pt x="224" y="168"/>
                  </a:lnTo>
                  <a:lnTo>
                    <a:pt x="225" y="168"/>
                  </a:lnTo>
                  <a:lnTo>
                    <a:pt x="227" y="169"/>
                  </a:lnTo>
                  <a:lnTo>
                    <a:pt x="228" y="169"/>
                  </a:lnTo>
                  <a:lnTo>
                    <a:pt x="230" y="169"/>
                  </a:lnTo>
                  <a:lnTo>
                    <a:pt x="231" y="169"/>
                  </a:lnTo>
                  <a:lnTo>
                    <a:pt x="234" y="181"/>
                  </a:lnTo>
                  <a:lnTo>
                    <a:pt x="236" y="194"/>
                  </a:lnTo>
                  <a:lnTo>
                    <a:pt x="237" y="208"/>
                  </a:lnTo>
                  <a:lnTo>
                    <a:pt x="237" y="222"/>
                  </a:lnTo>
                  <a:lnTo>
                    <a:pt x="237" y="236"/>
                  </a:lnTo>
                  <a:lnTo>
                    <a:pt x="236" y="250"/>
                  </a:lnTo>
                  <a:lnTo>
                    <a:pt x="236" y="265"/>
                  </a:lnTo>
                  <a:lnTo>
                    <a:pt x="236" y="280"/>
                  </a:lnTo>
                  <a:lnTo>
                    <a:pt x="234" y="286"/>
                  </a:lnTo>
                  <a:lnTo>
                    <a:pt x="233" y="290"/>
                  </a:lnTo>
                  <a:lnTo>
                    <a:pt x="231" y="296"/>
                  </a:lnTo>
                  <a:lnTo>
                    <a:pt x="230" y="302"/>
                  </a:lnTo>
                  <a:lnTo>
                    <a:pt x="227" y="306"/>
                  </a:lnTo>
                  <a:lnTo>
                    <a:pt x="225" y="312"/>
                  </a:lnTo>
                  <a:lnTo>
                    <a:pt x="224" y="317"/>
                  </a:lnTo>
                  <a:lnTo>
                    <a:pt x="224" y="321"/>
                  </a:lnTo>
                  <a:lnTo>
                    <a:pt x="217" y="329"/>
                  </a:lnTo>
                  <a:lnTo>
                    <a:pt x="211" y="336"/>
                  </a:lnTo>
                  <a:lnTo>
                    <a:pt x="203" y="342"/>
                  </a:lnTo>
                  <a:lnTo>
                    <a:pt x="196" y="349"/>
                  </a:lnTo>
                  <a:lnTo>
                    <a:pt x="190" y="357"/>
                  </a:lnTo>
                  <a:lnTo>
                    <a:pt x="184" y="364"/>
                  </a:lnTo>
                  <a:lnTo>
                    <a:pt x="180" y="373"/>
                  </a:lnTo>
                  <a:lnTo>
                    <a:pt x="177" y="382"/>
                  </a:lnTo>
                  <a:lnTo>
                    <a:pt x="175" y="382"/>
                  </a:lnTo>
                  <a:lnTo>
                    <a:pt x="174" y="382"/>
                  </a:lnTo>
                  <a:lnTo>
                    <a:pt x="172" y="382"/>
                  </a:lnTo>
                  <a:lnTo>
                    <a:pt x="171" y="383"/>
                  </a:lnTo>
                  <a:lnTo>
                    <a:pt x="169" y="383"/>
                  </a:lnTo>
                  <a:lnTo>
                    <a:pt x="168" y="385"/>
                  </a:lnTo>
                  <a:lnTo>
                    <a:pt x="166" y="386"/>
                  </a:lnTo>
                  <a:lnTo>
                    <a:pt x="166" y="387"/>
                  </a:lnTo>
                  <a:lnTo>
                    <a:pt x="169" y="407"/>
                  </a:lnTo>
                  <a:lnTo>
                    <a:pt x="156" y="408"/>
                  </a:lnTo>
                  <a:lnTo>
                    <a:pt x="143" y="411"/>
                  </a:lnTo>
                  <a:lnTo>
                    <a:pt x="128" y="414"/>
                  </a:lnTo>
                  <a:lnTo>
                    <a:pt x="113" y="417"/>
                  </a:lnTo>
                  <a:lnTo>
                    <a:pt x="97" y="418"/>
                  </a:lnTo>
                  <a:lnTo>
                    <a:pt x="83" y="420"/>
                  </a:lnTo>
                  <a:lnTo>
                    <a:pt x="68" y="420"/>
                  </a:lnTo>
                  <a:lnTo>
                    <a:pt x="55" y="418"/>
                  </a:lnTo>
                  <a:lnTo>
                    <a:pt x="57" y="368"/>
                  </a:lnTo>
                  <a:lnTo>
                    <a:pt x="57" y="324"/>
                  </a:lnTo>
                  <a:lnTo>
                    <a:pt x="59" y="283"/>
                  </a:lnTo>
                  <a:lnTo>
                    <a:pt x="57" y="246"/>
                  </a:lnTo>
                  <a:lnTo>
                    <a:pt x="56" y="214"/>
                  </a:lnTo>
                  <a:lnTo>
                    <a:pt x="53" y="183"/>
                  </a:lnTo>
                  <a:lnTo>
                    <a:pt x="50" y="156"/>
                  </a:lnTo>
                  <a:lnTo>
                    <a:pt x="46" y="133"/>
                  </a:lnTo>
                  <a:lnTo>
                    <a:pt x="41" y="112"/>
                  </a:lnTo>
                  <a:lnTo>
                    <a:pt x="35" y="93"/>
                  </a:lnTo>
                  <a:lnTo>
                    <a:pt x="29" y="77"/>
                  </a:lnTo>
                  <a:lnTo>
                    <a:pt x="25" y="62"/>
                  </a:lnTo>
                  <a:lnTo>
                    <a:pt x="12" y="37"/>
                  </a:lnTo>
                  <a:lnTo>
                    <a:pt x="0" y="16"/>
                  </a:lnTo>
                  <a:lnTo>
                    <a:pt x="13" y="13"/>
                  </a:lnTo>
                  <a:lnTo>
                    <a:pt x="27" y="9"/>
                  </a:lnTo>
                  <a:lnTo>
                    <a:pt x="40" y="6"/>
                  </a:lnTo>
                  <a:lnTo>
                    <a:pt x="53" y="3"/>
                  </a:lnTo>
                  <a:lnTo>
                    <a:pt x="66" y="2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5504" name="AutoShape 160"/>
          <p:cNvSpPr>
            <a:spLocks noChangeArrowheads="1"/>
          </p:cNvSpPr>
          <p:nvPr/>
        </p:nvSpPr>
        <p:spPr bwMode="auto">
          <a:xfrm>
            <a:off x="777922" y="2402006"/>
            <a:ext cx="3735341" cy="1255594"/>
          </a:xfrm>
          <a:prstGeom prst="wedgeRoundRectCallout">
            <a:avLst>
              <a:gd name="adj1" fmla="val -1532"/>
              <a:gd name="adj2" fmla="val 101389"/>
              <a:gd name="adj3" fmla="val 16667"/>
            </a:avLst>
          </a:prstGeom>
          <a:solidFill>
            <a:srgbClr val="CCE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altLang="es-PE" sz="2800" b="1">
                <a:solidFill>
                  <a:srgbClr val="000000"/>
                </a:solidFill>
                <a:latin typeface="Century Gothic" panose="020B0502020202020204" pitchFamily="34" charset="0"/>
              </a:rPr>
              <a:t>Where are you from?</a:t>
            </a:r>
          </a:p>
        </p:txBody>
      </p:sp>
      <p:sp>
        <p:nvSpPr>
          <p:cNvPr id="185596" name="AutoShape 252"/>
          <p:cNvSpPr>
            <a:spLocks noChangeArrowheads="1"/>
          </p:cNvSpPr>
          <p:nvPr/>
        </p:nvSpPr>
        <p:spPr bwMode="auto">
          <a:xfrm>
            <a:off x="6096000" y="2495537"/>
            <a:ext cx="2909248" cy="1085863"/>
          </a:xfrm>
          <a:prstGeom prst="wedgeRoundRectCallout">
            <a:avLst>
              <a:gd name="adj1" fmla="val -19181"/>
              <a:gd name="adj2" fmla="val 97398"/>
              <a:gd name="adj3" fmla="val 16667"/>
            </a:avLst>
          </a:prstGeom>
          <a:solidFill>
            <a:srgbClr val="CCE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altLang="es-PE" sz="3200" b="1">
                <a:solidFill>
                  <a:srgbClr val="000000"/>
                </a:solidFill>
                <a:latin typeface="Century Gothic" panose="020B0502020202020204" pitchFamily="34" charset="0"/>
              </a:rPr>
              <a:t>We are from Earth.</a:t>
            </a:r>
          </a:p>
        </p:txBody>
      </p:sp>
      <p:pic>
        <p:nvPicPr>
          <p:cNvPr id="185598" name="Picture 254" descr="1063h72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3962401"/>
            <a:ext cx="2057827" cy="27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599" name="AutoShape 255"/>
          <p:cNvSpPr>
            <a:spLocks noChangeArrowheads="1"/>
          </p:cNvSpPr>
          <p:nvPr/>
        </p:nvSpPr>
        <p:spPr bwMode="auto">
          <a:xfrm>
            <a:off x="6248400" y="2647937"/>
            <a:ext cx="2909248" cy="1085863"/>
          </a:xfrm>
          <a:prstGeom prst="wedgeRoundRectCallout">
            <a:avLst>
              <a:gd name="adj1" fmla="val -24204"/>
              <a:gd name="adj2" fmla="val 86458"/>
              <a:gd name="adj3" fmla="val 16667"/>
            </a:avLst>
          </a:prstGeom>
          <a:solidFill>
            <a:srgbClr val="CCE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altLang="es-PE" sz="3200" b="1">
                <a:solidFill>
                  <a:srgbClr val="000000"/>
                </a:solidFill>
                <a:latin typeface="Century Gothic" panose="020B0502020202020204" pitchFamily="34" charset="0"/>
              </a:rPr>
              <a:t>Yes.</a:t>
            </a:r>
          </a:p>
        </p:txBody>
      </p:sp>
      <p:grpSp>
        <p:nvGrpSpPr>
          <p:cNvPr id="185606" name="Group 262"/>
          <p:cNvGrpSpPr>
            <a:grpSpLocks/>
          </p:cNvGrpSpPr>
          <p:nvPr/>
        </p:nvGrpSpPr>
        <p:grpSpPr bwMode="auto">
          <a:xfrm>
            <a:off x="7162800" y="2819400"/>
            <a:ext cx="774700" cy="838200"/>
            <a:chOff x="1782" y="2944"/>
            <a:chExt cx="968" cy="1056"/>
          </a:xfrm>
        </p:grpSpPr>
        <p:sp>
          <p:nvSpPr>
            <p:cNvPr id="185600" name="Line 256"/>
            <p:cNvSpPr>
              <a:spLocks noChangeShapeType="1"/>
            </p:cNvSpPr>
            <p:nvPr/>
          </p:nvSpPr>
          <p:spPr bwMode="auto">
            <a:xfrm>
              <a:off x="1790" y="2944"/>
              <a:ext cx="960" cy="1056"/>
            </a:xfrm>
            <a:prstGeom prst="line">
              <a:avLst/>
            </a:prstGeom>
            <a:noFill/>
            <a:ln w="57150">
              <a:solidFill>
                <a:srgbClr val="E42B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601" name="Line 257"/>
            <p:cNvSpPr>
              <a:spLocks noChangeShapeType="1"/>
            </p:cNvSpPr>
            <p:nvPr/>
          </p:nvSpPr>
          <p:spPr bwMode="auto">
            <a:xfrm flipH="1">
              <a:off x="1782" y="2976"/>
              <a:ext cx="864" cy="1008"/>
            </a:xfrm>
            <a:prstGeom prst="line">
              <a:avLst/>
            </a:prstGeom>
            <a:noFill/>
            <a:ln w="57150">
              <a:solidFill>
                <a:srgbClr val="E42B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1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5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5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04" grpId="0" animBg="1"/>
      <p:bldP spid="185504" grpId="1" animBg="1"/>
      <p:bldP spid="185596" grpId="0" animBg="1"/>
      <p:bldP spid="185599" grpId="0" animBg="1"/>
      <p:bldP spid="18559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3588" y="293688"/>
            <a:ext cx="9601200" cy="1235075"/>
          </a:xfrm>
          <a:ln w="28575"/>
        </p:spPr>
        <p:txBody>
          <a:bodyPr>
            <a:normAutofit/>
          </a:bodyPr>
          <a:lstStyle/>
          <a:p>
            <a:r>
              <a:rPr lang="en-US" altLang="es-PE" sz="6600" i="1" dirty="0">
                <a:latin typeface="AR CHRISTY" panose="02000000000000000000" pitchFamily="2" charset="0"/>
              </a:rPr>
              <a:t>Who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952878" y="1499394"/>
            <a:ext cx="6716283" cy="72551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s-P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</a:t>
            </a:r>
            <a:r>
              <a:rPr lang="en-US" altLang="es-P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asks about </a:t>
            </a:r>
            <a:r>
              <a:rPr lang="en-US" altLang="es-PE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people.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780812" y="3468544"/>
            <a:ext cx="55412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Who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are you?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6141974" y="5142379"/>
            <a:ext cx="3108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Who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is he?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4451749" y="2838368"/>
            <a:ext cx="1371600" cy="533400"/>
          </a:xfrm>
          <a:prstGeom prst="down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solidFill>
            <a:srgbClr val="DDDDDD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s-PE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person</a:t>
            </a:r>
          </a:p>
        </p:txBody>
      </p:sp>
      <p:sp>
        <p:nvSpPr>
          <p:cNvPr id="162825" name="AutoShape 9"/>
          <p:cNvSpPr>
            <a:spLocks noChangeAspect="1" noChangeArrowheads="1" noTextEdit="1"/>
          </p:cNvSpPr>
          <p:nvPr/>
        </p:nvSpPr>
        <p:spPr bwMode="auto">
          <a:xfrm>
            <a:off x="7315200" y="2667000"/>
            <a:ext cx="29797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PE" sz="4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62921" name="Group 105"/>
          <p:cNvGrpSpPr>
            <a:grpSpLocks/>
          </p:cNvGrpSpPr>
          <p:nvPr/>
        </p:nvGrpSpPr>
        <p:grpSpPr bwMode="auto">
          <a:xfrm>
            <a:off x="697706" y="2827338"/>
            <a:ext cx="2415382" cy="3082925"/>
            <a:chOff x="3663" y="1691"/>
            <a:chExt cx="945" cy="1382"/>
          </a:xfrm>
        </p:grpSpPr>
        <p:sp>
          <p:nvSpPr>
            <p:cNvPr id="162846" name="Freeform 30"/>
            <p:cNvSpPr>
              <a:spLocks/>
            </p:cNvSpPr>
            <p:nvPr/>
          </p:nvSpPr>
          <p:spPr bwMode="auto">
            <a:xfrm>
              <a:off x="3738" y="3024"/>
              <a:ext cx="39" cy="49"/>
            </a:xfrm>
            <a:custGeom>
              <a:avLst/>
              <a:gdLst>
                <a:gd name="T0" fmla="*/ 23 w 78"/>
                <a:gd name="T1" fmla="*/ 99 h 99"/>
                <a:gd name="T2" fmla="*/ 21 w 78"/>
                <a:gd name="T3" fmla="*/ 92 h 99"/>
                <a:gd name="T4" fmla="*/ 20 w 78"/>
                <a:gd name="T5" fmla="*/ 84 h 99"/>
                <a:gd name="T6" fmla="*/ 16 w 78"/>
                <a:gd name="T7" fmla="*/ 77 h 99"/>
                <a:gd name="T8" fmla="*/ 14 w 78"/>
                <a:gd name="T9" fmla="*/ 71 h 99"/>
                <a:gd name="T10" fmla="*/ 10 w 78"/>
                <a:gd name="T11" fmla="*/ 63 h 99"/>
                <a:gd name="T12" fmla="*/ 8 w 78"/>
                <a:gd name="T13" fmla="*/ 57 h 99"/>
                <a:gd name="T14" fmla="*/ 4 w 78"/>
                <a:gd name="T15" fmla="*/ 51 h 99"/>
                <a:gd name="T16" fmla="*/ 3 w 78"/>
                <a:gd name="T17" fmla="*/ 45 h 99"/>
                <a:gd name="T18" fmla="*/ 0 w 78"/>
                <a:gd name="T19" fmla="*/ 32 h 99"/>
                <a:gd name="T20" fmla="*/ 4 w 78"/>
                <a:gd name="T21" fmla="*/ 21 h 99"/>
                <a:gd name="T22" fmla="*/ 7 w 78"/>
                <a:gd name="T23" fmla="*/ 15 h 99"/>
                <a:gd name="T24" fmla="*/ 14 w 78"/>
                <a:gd name="T25" fmla="*/ 10 h 99"/>
                <a:gd name="T26" fmla="*/ 23 w 78"/>
                <a:gd name="T27" fmla="*/ 4 h 99"/>
                <a:gd name="T28" fmla="*/ 35 w 78"/>
                <a:gd name="T29" fmla="*/ 0 h 99"/>
                <a:gd name="T30" fmla="*/ 45 w 78"/>
                <a:gd name="T31" fmla="*/ 2 h 99"/>
                <a:gd name="T32" fmla="*/ 55 w 78"/>
                <a:gd name="T33" fmla="*/ 6 h 99"/>
                <a:gd name="T34" fmla="*/ 62 w 78"/>
                <a:gd name="T35" fmla="*/ 12 h 99"/>
                <a:gd name="T36" fmla="*/ 70 w 78"/>
                <a:gd name="T37" fmla="*/ 20 h 99"/>
                <a:gd name="T38" fmla="*/ 72 w 78"/>
                <a:gd name="T39" fmla="*/ 26 h 99"/>
                <a:gd name="T40" fmla="*/ 76 w 78"/>
                <a:gd name="T41" fmla="*/ 35 h 99"/>
                <a:gd name="T42" fmla="*/ 77 w 78"/>
                <a:gd name="T43" fmla="*/ 42 h 99"/>
                <a:gd name="T44" fmla="*/ 78 w 78"/>
                <a:gd name="T45" fmla="*/ 52 h 99"/>
                <a:gd name="T46" fmla="*/ 76 w 78"/>
                <a:gd name="T47" fmla="*/ 59 h 99"/>
                <a:gd name="T48" fmla="*/ 72 w 78"/>
                <a:gd name="T49" fmla="*/ 68 h 99"/>
                <a:gd name="T50" fmla="*/ 67 w 78"/>
                <a:gd name="T51" fmla="*/ 75 h 99"/>
                <a:gd name="T52" fmla="*/ 61 w 78"/>
                <a:gd name="T53" fmla="*/ 83 h 99"/>
                <a:gd name="T54" fmla="*/ 52 w 78"/>
                <a:gd name="T55" fmla="*/ 88 h 99"/>
                <a:gd name="T56" fmla="*/ 44 w 78"/>
                <a:gd name="T57" fmla="*/ 93 h 99"/>
                <a:gd name="T58" fmla="*/ 33 w 78"/>
                <a:gd name="T59" fmla="*/ 97 h 99"/>
                <a:gd name="T60" fmla="*/ 23 w 78"/>
                <a:gd name="T6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99">
                  <a:moveTo>
                    <a:pt x="23" y="99"/>
                  </a:moveTo>
                  <a:lnTo>
                    <a:pt x="21" y="92"/>
                  </a:lnTo>
                  <a:lnTo>
                    <a:pt x="20" y="84"/>
                  </a:lnTo>
                  <a:lnTo>
                    <a:pt x="16" y="77"/>
                  </a:lnTo>
                  <a:lnTo>
                    <a:pt x="14" y="71"/>
                  </a:lnTo>
                  <a:lnTo>
                    <a:pt x="10" y="63"/>
                  </a:lnTo>
                  <a:lnTo>
                    <a:pt x="8" y="57"/>
                  </a:lnTo>
                  <a:lnTo>
                    <a:pt x="4" y="51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4" y="10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5" y="2"/>
                  </a:lnTo>
                  <a:lnTo>
                    <a:pt x="55" y="6"/>
                  </a:lnTo>
                  <a:lnTo>
                    <a:pt x="62" y="12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6" y="35"/>
                  </a:lnTo>
                  <a:lnTo>
                    <a:pt x="77" y="42"/>
                  </a:lnTo>
                  <a:lnTo>
                    <a:pt x="78" y="52"/>
                  </a:lnTo>
                  <a:lnTo>
                    <a:pt x="76" y="59"/>
                  </a:lnTo>
                  <a:lnTo>
                    <a:pt x="72" y="68"/>
                  </a:lnTo>
                  <a:lnTo>
                    <a:pt x="67" y="75"/>
                  </a:lnTo>
                  <a:lnTo>
                    <a:pt x="61" y="83"/>
                  </a:lnTo>
                  <a:lnTo>
                    <a:pt x="52" y="88"/>
                  </a:lnTo>
                  <a:lnTo>
                    <a:pt x="44" y="93"/>
                  </a:lnTo>
                  <a:lnTo>
                    <a:pt x="33" y="97"/>
                  </a:lnTo>
                  <a:lnTo>
                    <a:pt x="2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8" name="Freeform 32"/>
            <p:cNvSpPr>
              <a:spLocks/>
            </p:cNvSpPr>
            <p:nvPr/>
          </p:nvSpPr>
          <p:spPr bwMode="auto">
            <a:xfrm>
              <a:off x="3751" y="3036"/>
              <a:ext cx="14" cy="23"/>
            </a:xfrm>
            <a:custGeom>
              <a:avLst/>
              <a:gdLst>
                <a:gd name="T0" fmla="*/ 1 w 27"/>
                <a:gd name="T1" fmla="*/ 46 h 46"/>
                <a:gd name="T2" fmla="*/ 0 w 27"/>
                <a:gd name="T3" fmla="*/ 38 h 46"/>
                <a:gd name="T4" fmla="*/ 0 w 27"/>
                <a:gd name="T5" fmla="*/ 32 h 46"/>
                <a:gd name="T6" fmla="*/ 0 w 27"/>
                <a:gd name="T7" fmla="*/ 27 h 46"/>
                <a:gd name="T8" fmla="*/ 0 w 27"/>
                <a:gd name="T9" fmla="*/ 23 h 46"/>
                <a:gd name="T10" fmla="*/ 0 w 27"/>
                <a:gd name="T11" fmla="*/ 16 h 46"/>
                <a:gd name="T12" fmla="*/ 0 w 27"/>
                <a:gd name="T13" fmla="*/ 12 h 46"/>
                <a:gd name="T14" fmla="*/ 1 w 27"/>
                <a:gd name="T15" fmla="*/ 5 h 46"/>
                <a:gd name="T16" fmla="*/ 5 w 27"/>
                <a:gd name="T17" fmla="*/ 1 h 46"/>
                <a:gd name="T18" fmla="*/ 12 w 27"/>
                <a:gd name="T19" fmla="*/ 0 h 46"/>
                <a:gd name="T20" fmla="*/ 21 w 27"/>
                <a:gd name="T21" fmla="*/ 0 h 46"/>
                <a:gd name="T22" fmla="*/ 24 w 27"/>
                <a:gd name="T23" fmla="*/ 11 h 46"/>
                <a:gd name="T24" fmla="*/ 27 w 27"/>
                <a:gd name="T25" fmla="*/ 22 h 46"/>
                <a:gd name="T26" fmla="*/ 26 w 27"/>
                <a:gd name="T27" fmla="*/ 26 h 46"/>
                <a:gd name="T28" fmla="*/ 24 w 27"/>
                <a:gd name="T29" fmla="*/ 32 h 46"/>
                <a:gd name="T30" fmla="*/ 21 w 27"/>
                <a:gd name="T31" fmla="*/ 38 h 46"/>
                <a:gd name="T32" fmla="*/ 17 w 27"/>
                <a:gd name="T33" fmla="*/ 46 h 46"/>
                <a:gd name="T34" fmla="*/ 8 w 27"/>
                <a:gd name="T35" fmla="*/ 46 h 46"/>
                <a:gd name="T36" fmla="*/ 1 w 27"/>
                <a:gd name="T3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6">
                  <a:moveTo>
                    <a:pt x="1" y="46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5"/>
                  </a:lnTo>
                  <a:lnTo>
                    <a:pt x="5" y="1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11"/>
                  </a:lnTo>
                  <a:lnTo>
                    <a:pt x="27" y="22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1" y="38"/>
                  </a:lnTo>
                  <a:lnTo>
                    <a:pt x="17" y="46"/>
                  </a:lnTo>
                  <a:lnTo>
                    <a:pt x="8" y="46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9" name="Freeform 33"/>
            <p:cNvSpPr>
              <a:spLocks/>
            </p:cNvSpPr>
            <p:nvPr/>
          </p:nvSpPr>
          <p:spPr bwMode="auto">
            <a:xfrm>
              <a:off x="3663" y="3014"/>
              <a:ext cx="26" cy="33"/>
            </a:xfrm>
            <a:custGeom>
              <a:avLst/>
              <a:gdLst>
                <a:gd name="T0" fmla="*/ 15 w 51"/>
                <a:gd name="T1" fmla="*/ 67 h 67"/>
                <a:gd name="T2" fmla="*/ 12 w 51"/>
                <a:gd name="T3" fmla="*/ 56 h 67"/>
                <a:gd name="T4" fmla="*/ 9 w 51"/>
                <a:gd name="T5" fmla="*/ 45 h 67"/>
                <a:gd name="T6" fmla="*/ 4 w 51"/>
                <a:gd name="T7" fmla="*/ 34 h 67"/>
                <a:gd name="T8" fmla="*/ 1 w 51"/>
                <a:gd name="T9" fmla="*/ 24 h 67"/>
                <a:gd name="T10" fmla="*/ 0 w 51"/>
                <a:gd name="T11" fmla="*/ 13 h 67"/>
                <a:gd name="T12" fmla="*/ 5 w 51"/>
                <a:gd name="T13" fmla="*/ 6 h 67"/>
                <a:gd name="T14" fmla="*/ 9 w 51"/>
                <a:gd name="T15" fmla="*/ 3 h 67"/>
                <a:gd name="T16" fmla="*/ 15 w 51"/>
                <a:gd name="T17" fmla="*/ 1 h 67"/>
                <a:gd name="T18" fmla="*/ 22 w 51"/>
                <a:gd name="T19" fmla="*/ 0 h 67"/>
                <a:gd name="T20" fmla="*/ 35 w 51"/>
                <a:gd name="T21" fmla="*/ 0 h 67"/>
                <a:gd name="T22" fmla="*/ 42 w 51"/>
                <a:gd name="T23" fmla="*/ 11 h 67"/>
                <a:gd name="T24" fmla="*/ 48 w 51"/>
                <a:gd name="T25" fmla="*/ 22 h 67"/>
                <a:gd name="T26" fmla="*/ 51 w 51"/>
                <a:gd name="T27" fmla="*/ 32 h 67"/>
                <a:gd name="T28" fmla="*/ 51 w 51"/>
                <a:gd name="T29" fmla="*/ 44 h 67"/>
                <a:gd name="T30" fmla="*/ 47 w 51"/>
                <a:gd name="T31" fmla="*/ 50 h 67"/>
                <a:gd name="T32" fmla="*/ 41 w 51"/>
                <a:gd name="T33" fmla="*/ 57 h 67"/>
                <a:gd name="T34" fmla="*/ 35 w 51"/>
                <a:gd name="T35" fmla="*/ 60 h 67"/>
                <a:gd name="T36" fmla="*/ 30 w 51"/>
                <a:gd name="T37" fmla="*/ 62 h 67"/>
                <a:gd name="T38" fmla="*/ 22 w 51"/>
                <a:gd name="T39" fmla="*/ 65 h 67"/>
                <a:gd name="T40" fmla="*/ 15 w 51"/>
                <a:gd name="T4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lnTo>
                    <a:pt x="12" y="56"/>
                  </a:lnTo>
                  <a:lnTo>
                    <a:pt x="9" y="45"/>
                  </a:lnTo>
                  <a:lnTo>
                    <a:pt x="4" y="34"/>
                  </a:lnTo>
                  <a:lnTo>
                    <a:pt x="1" y="24"/>
                  </a:lnTo>
                  <a:lnTo>
                    <a:pt x="0" y="13"/>
                  </a:lnTo>
                  <a:lnTo>
                    <a:pt x="5" y="6"/>
                  </a:lnTo>
                  <a:lnTo>
                    <a:pt x="9" y="3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2" y="11"/>
                  </a:lnTo>
                  <a:lnTo>
                    <a:pt x="48" y="22"/>
                  </a:lnTo>
                  <a:lnTo>
                    <a:pt x="51" y="32"/>
                  </a:lnTo>
                  <a:lnTo>
                    <a:pt x="51" y="44"/>
                  </a:lnTo>
                  <a:lnTo>
                    <a:pt x="47" y="50"/>
                  </a:lnTo>
                  <a:lnTo>
                    <a:pt x="41" y="57"/>
                  </a:lnTo>
                  <a:lnTo>
                    <a:pt x="35" y="60"/>
                  </a:lnTo>
                  <a:lnTo>
                    <a:pt x="30" y="62"/>
                  </a:lnTo>
                  <a:lnTo>
                    <a:pt x="22" y="65"/>
                  </a:lnTo>
                  <a:lnTo>
                    <a:pt x="1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2" name="Freeform 36"/>
            <p:cNvSpPr>
              <a:spLocks/>
            </p:cNvSpPr>
            <p:nvPr/>
          </p:nvSpPr>
          <p:spPr bwMode="auto">
            <a:xfrm>
              <a:off x="3830" y="2928"/>
              <a:ext cx="101" cy="105"/>
            </a:xfrm>
            <a:custGeom>
              <a:avLst/>
              <a:gdLst>
                <a:gd name="T0" fmla="*/ 73 w 203"/>
                <a:gd name="T1" fmla="*/ 205 h 210"/>
                <a:gd name="T2" fmla="*/ 57 w 203"/>
                <a:gd name="T3" fmla="*/ 198 h 210"/>
                <a:gd name="T4" fmla="*/ 45 w 203"/>
                <a:gd name="T5" fmla="*/ 192 h 210"/>
                <a:gd name="T6" fmla="*/ 33 w 203"/>
                <a:gd name="T7" fmla="*/ 185 h 210"/>
                <a:gd name="T8" fmla="*/ 26 w 203"/>
                <a:gd name="T9" fmla="*/ 175 h 210"/>
                <a:gd name="T10" fmla="*/ 22 w 203"/>
                <a:gd name="T11" fmla="*/ 172 h 210"/>
                <a:gd name="T12" fmla="*/ 14 w 203"/>
                <a:gd name="T13" fmla="*/ 163 h 210"/>
                <a:gd name="T14" fmla="*/ 8 w 203"/>
                <a:gd name="T15" fmla="*/ 146 h 210"/>
                <a:gd name="T16" fmla="*/ 3 w 203"/>
                <a:gd name="T17" fmla="*/ 130 h 210"/>
                <a:gd name="T18" fmla="*/ 1 w 203"/>
                <a:gd name="T19" fmla="*/ 116 h 210"/>
                <a:gd name="T20" fmla="*/ 0 w 203"/>
                <a:gd name="T21" fmla="*/ 102 h 210"/>
                <a:gd name="T22" fmla="*/ 1 w 203"/>
                <a:gd name="T23" fmla="*/ 87 h 210"/>
                <a:gd name="T24" fmla="*/ 5 w 203"/>
                <a:gd name="T25" fmla="*/ 70 h 210"/>
                <a:gd name="T26" fmla="*/ 13 w 203"/>
                <a:gd name="T27" fmla="*/ 48 h 210"/>
                <a:gd name="T28" fmla="*/ 28 w 203"/>
                <a:gd name="T29" fmla="*/ 29 h 210"/>
                <a:gd name="T30" fmla="*/ 45 w 203"/>
                <a:gd name="T31" fmla="*/ 15 h 210"/>
                <a:gd name="T32" fmla="*/ 66 w 203"/>
                <a:gd name="T33" fmla="*/ 5 h 210"/>
                <a:gd name="T34" fmla="*/ 87 w 203"/>
                <a:gd name="T35" fmla="*/ 0 h 210"/>
                <a:gd name="T36" fmla="*/ 110 w 203"/>
                <a:gd name="T37" fmla="*/ 0 h 210"/>
                <a:gd name="T38" fmla="*/ 131 w 203"/>
                <a:gd name="T39" fmla="*/ 5 h 210"/>
                <a:gd name="T40" fmla="*/ 151 w 203"/>
                <a:gd name="T41" fmla="*/ 15 h 210"/>
                <a:gd name="T42" fmla="*/ 168 w 203"/>
                <a:gd name="T43" fmla="*/ 31 h 210"/>
                <a:gd name="T44" fmla="*/ 179 w 203"/>
                <a:gd name="T45" fmla="*/ 46 h 210"/>
                <a:gd name="T46" fmla="*/ 186 w 203"/>
                <a:gd name="T47" fmla="*/ 60 h 210"/>
                <a:gd name="T48" fmla="*/ 191 w 203"/>
                <a:gd name="T49" fmla="*/ 73 h 210"/>
                <a:gd name="T50" fmla="*/ 196 w 203"/>
                <a:gd name="T51" fmla="*/ 88 h 210"/>
                <a:gd name="T52" fmla="*/ 200 w 203"/>
                <a:gd name="T53" fmla="*/ 106 h 210"/>
                <a:gd name="T54" fmla="*/ 201 w 203"/>
                <a:gd name="T55" fmla="*/ 125 h 210"/>
                <a:gd name="T56" fmla="*/ 198 w 203"/>
                <a:gd name="T57" fmla="*/ 144 h 210"/>
                <a:gd name="T58" fmla="*/ 186 w 203"/>
                <a:gd name="T59" fmla="*/ 160 h 210"/>
                <a:gd name="T60" fmla="*/ 174 w 203"/>
                <a:gd name="T61" fmla="*/ 174 h 210"/>
                <a:gd name="T62" fmla="*/ 159 w 203"/>
                <a:gd name="T63" fmla="*/ 185 h 210"/>
                <a:gd name="T64" fmla="*/ 144 w 203"/>
                <a:gd name="T65" fmla="*/ 195 h 210"/>
                <a:gd name="T66" fmla="*/ 127 w 203"/>
                <a:gd name="T67" fmla="*/ 201 h 210"/>
                <a:gd name="T68" fmla="*/ 110 w 203"/>
                <a:gd name="T69" fmla="*/ 206 h 210"/>
                <a:gd name="T70" fmla="*/ 92 w 203"/>
                <a:gd name="T71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3" h="210">
                  <a:moveTo>
                    <a:pt x="85" y="210"/>
                  </a:moveTo>
                  <a:lnTo>
                    <a:pt x="73" y="205"/>
                  </a:lnTo>
                  <a:lnTo>
                    <a:pt x="64" y="201"/>
                  </a:lnTo>
                  <a:lnTo>
                    <a:pt x="57" y="198"/>
                  </a:lnTo>
                  <a:lnTo>
                    <a:pt x="52" y="196"/>
                  </a:lnTo>
                  <a:lnTo>
                    <a:pt x="45" y="192"/>
                  </a:lnTo>
                  <a:lnTo>
                    <a:pt x="40" y="190"/>
                  </a:lnTo>
                  <a:lnTo>
                    <a:pt x="33" y="185"/>
                  </a:lnTo>
                  <a:lnTo>
                    <a:pt x="26" y="180"/>
                  </a:lnTo>
                  <a:lnTo>
                    <a:pt x="26" y="175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1" y="154"/>
                  </a:lnTo>
                  <a:lnTo>
                    <a:pt x="8" y="146"/>
                  </a:lnTo>
                  <a:lnTo>
                    <a:pt x="6" y="139"/>
                  </a:lnTo>
                  <a:lnTo>
                    <a:pt x="3" y="130"/>
                  </a:lnTo>
                  <a:lnTo>
                    <a:pt x="2" y="123"/>
                  </a:lnTo>
                  <a:lnTo>
                    <a:pt x="1" y="116"/>
                  </a:lnTo>
                  <a:lnTo>
                    <a:pt x="1" y="109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1" y="87"/>
                  </a:lnTo>
                  <a:lnTo>
                    <a:pt x="2" y="82"/>
                  </a:lnTo>
                  <a:lnTo>
                    <a:pt x="5" y="70"/>
                  </a:lnTo>
                  <a:lnTo>
                    <a:pt x="10" y="59"/>
                  </a:lnTo>
                  <a:lnTo>
                    <a:pt x="13" y="48"/>
                  </a:lnTo>
                  <a:lnTo>
                    <a:pt x="21" y="38"/>
                  </a:lnTo>
                  <a:lnTo>
                    <a:pt x="28" y="29"/>
                  </a:lnTo>
                  <a:lnTo>
                    <a:pt x="38" y="23"/>
                  </a:lnTo>
                  <a:lnTo>
                    <a:pt x="45" y="15"/>
                  </a:lnTo>
                  <a:lnTo>
                    <a:pt x="55" y="10"/>
                  </a:lnTo>
                  <a:lnTo>
                    <a:pt x="66" y="5"/>
                  </a:lnTo>
                  <a:lnTo>
                    <a:pt x="78" y="4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0"/>
                  </a:lnTo>
                  <a:lnTo>
                    <a:pt x="121" y="3"/>
                  </a:lnTo>
                  <a:lnTo>
                    <a:pt x="131" y="5"/>
                  </a:lnTo>
                  <a:lnTo>
                    <a:pt x="141" y="10"/>
                  </a:lnTo>
                  <a:lnTo>
                    <a:pt x="151" y="15"/>
                  </a:lnTo>
                  <a:lnTo>
                    <a:pt x="160" y="24"/>
                  </a:lnTo>
                  <a:lnTo>
                    <a:pt x="168" y="31"/>
                  </a:lnTo>
                  <a:lnTo>
                    <a:pt x="177" y="41"/>
                  </a:lnTo>
                  <a:lnTo>
                    <a:pt x="179" y="46"/>
                  </a:lnTo>
                  <a:lnTo>
                    <a:pt x="183" y="52"/>
                  </a:lnTo>
                  <a:lnTo>
                    <a:pt x="186" y="60"/>
                  </a:lnTo>
                  <a:lnTo>
                    <a:pt x="190" y="67"/>
                  </a:lnTo>
                  <a:lnTo>
                    <a:pt x="191" y="73"/>
                  </a:lnTo>
                  <a:lnTo>
                    <a:pt x="194" y="81"/>
                  </a:lnTo>
                  <a:lnTo>
                    <a:pt x="196" y="88"/>
                  </a:lnTo>
                  <a:lnTo>
                    <a:pt x="199" y="98"/>
                  </a:lnTo>
                  <a:lnTo>
                    <a:pt x="200" y="106"/>
                  </a:lnTo>
                  <a:lnTo>
                    <a:pt x="201" y="116"/>
                  </a:lnTo>
                  <a:lnTo>
                    <a:pt x="201" y="125"/>
                  </a:lnTo>
                  <a:lnTo>
                    <a:pt x="203" y="137"/>
                  </a:lnTo>
                  <a:lnTo>
                    <a:pt x="198" y="144"/>
                  </a:lnTo>
                  <a:lnTo>
                    <a:pt x="193" y="153"/>
                  </a:lnTo>
                  <a:lnTo>
                    <a:pt x="186" y="160"/>
                  </a:lnTo>
                  <a:lnTo>
                    <a:pt x="181" y="168"/>
                  </a:lnTo>
                  <a:lnTo>
                    <a:pt x="174" y="174"/>
                  </a:lnTo>
                  <a:lnTo>
                    <a:pt x="167" y="180"/>
                  </a:lnTo>
                  <a:lnTo>
                    <a:pt x="159" y="185"/>
                  </a:lnTo>
                  <a:lnTo>
                    <a:pt x="153" y="191"/>
                  </a:lnTo>
                  <a:lnTo>
                    <a:pt x="144" y="195"/>
                  </a:lnTo>
                  <a:lnTo>
                    <a:pt x="136" y="198"/>
                  </a:lnTo>
                  <a:lnTo>
                    <a:pt x="127" y="201"/>
                  </a:lnTo>
                  <a:lnTo>
                    <a:pt x="120" y="205"/>
                  </a:lnTo>
                  <a:lnTo>
                    <a:pt x="110" y="206"/>
                  </a:lnTo>
                  <a:lnTo>
                    <a:pt x="102" y="207"/>
                  </a:lnTo>
                  <a:lnTo>
                    <a:pt x="92" y="208"/>
                  </a:lnTo>
                  <a:lnTo>
                    <a:pt x="85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4" name="Freeform 38"/>
            <p:cNvSpPr>
              <a:spLocks/>
            </p:cNvSpPr>
            <p:nvPr/>
          </p:nvSpPr>
          <p:spPr bwMode="auto">
            <a:xfrm>
              <a:off x="3842" y="2941"/>
              <a:ext cx="73" cy="74"/>
            </a:xfrm>
            <a:custGeom>
              <a:avLst/>
              <a:gdLst>
                <a:gd name="T0" fmla="*/ 51 w 146"/>
                <a:gd name="T1" fmla="*/ 148 h 148"/>
                <a:gd name="T2" fmla="*/ 44 w 146"/>
                <a:gd name="T3" fmla="*/ 143 h 148"/>
                <a:gd name="T4" fmla="*/ 39 w 146"/>
                <a:gd name="T5" fmla="*/ 139 h 148"/>
                <a:gd name="T6" fmla="*/ 33 w 146"/>
                <a:gd name="T7" fmla="*/ 135 h 148"/>
                <a:gd name="T8" fmla="*/ 29 w 146"/>
                <a:gd name="T9" fmla="*/ 132 h 148"/>
                <a:gd name="T10" fmla="*/ 21 w 146"/>
                <a:gd name="T11" fmla="*/ 124 h 148"/>
                <a:gd name="T12" fmla="*/ 15 w 146"/>
                <a:gd name="T13" fmla="*/ 117 h 148"/>
                <a:gd name="T14" fmla="*/ 9 w 146"/>
                <a:gd name="T15" fmla="*/ 107 h 148"/>
                <a:gd name="T16" fmla="*/ 5 w 146"/>
                <a:gd name="T17" fmla="*/ 99 h 148"/>
                <a:gd name="T18" fmla="*/ 2 w 146"/>
                <a:gd name="T19" fmla="*/ 90 h 148"/>
                <a:gd name="T20" fmla="*/ 2 w 146"/>
                <a:gd name="T21" fmla="*/ 82 h 148"/>
                <a:gd name="T22" fmla="*/ 0 w 146"/>
                <a:gd name="T23" fmla="*/ 72 h 148"/>
                <a:gd name="T24" fmla="*/ 2 w 146"/>
                <a:gd name="T25" fmla="*/ 64 h 148"/>
                <a:gd name="T26" fmla="*/ 3 w 146"/>
                <a:gd name="T27" fmla="*/ 55 h 148"/>
                <a:gd name="T28" fmla="*/ 7 w 146"/>
                <a:gd name="T29" fmla="*/ 47 h 148"/>
                <a:gd name="T30" fmla="*/ 10 w 146"/>
                <a:gd name="T31" fmla="*/ 40 h 148"/>
                <a:gd name="T32" fmla="*/ 14 w 146"/>
                <a:gd name="T33" fmla="*/ 33 h 148"/>
                <a:gd name="T34" fmla="*/ 19 w 146"/>
                <a:gd name="T35" fmla="*/ 26 h 148"/>
                <a:gd name="T36" fmla="*/ 26 w 146"/>
                <a:gd name="T37" fmla="*/ 22 h 148"/>
                <a:gd name="T38" fmla="*/ 31 w 146"/>
                <a:gd name="T39" fmla="*/ 14 h 148"/>
                <a:gd name="T40" fmla="*/ 37 w 146"/>
                <a:gd name="T41" fmla="*/ 10 h 148"/>
                <a:gd name="T42" fmla="*/ 45 w 146"/>
                <a:gd name="T43" fmla="*/ 5 h 148"/>
                <a:gd name="T44" fmla="*/ 52 w 146"/>
                <a:gd name="T45" fmla="*/ 3 h 148"/>
                <a:gd name="T46" fmla="*/ 60 w 146"/>
                <a:gd name="T47" fmla="*/ 0 h 148"/>
                <a:gd name="T48" fmla="*/ 67 w 146"/>
                <a:gd name="T49" fmla="*/ 0 h 148"/>
                <a:gd name="T50" fmla="*/ 76 w 146"/>
                <a:gd name="T51" fmla="*/ 0 h 148"/>
                <a:gd name="T52" fmla="*/ 84 w 146"/>
                <a:gd name="T53" fmla="*/ 3 h 148"/>
                <a:gd name="T54" fmla="*/ 92 w 146"/>
                <a:gd name="T55" fmla="*/ 4 h 148"/>
                <a:gd name="T56" fmla="*/ 101 w 146"/>
                <a:gd name="T57" fmla="*/ 8 h 148"/>
                <a:gd name="T58" fmla="*/ 108 w 146"/>
                <a:gd name="T59" fmla="*/ 13 h 148"/>
                <a:gd name="T60" fmla="*/ 117 w 146"/>
                <a:gd name="T61" fmla="*/ 22 h 148"/>
                <a:gd name="T62" fmla="*/ 124 w 146"/>
                <a:gd name="T63" fmla="*/ 29 h 148"/>
                <a:gd name="T64" fmla="*/ 131 w 146"/>
                <a:gd name="T65" fmla="*/ 40 h 148"/>
                <a:gd name="T66" fmla="*/ 135 w 146"/>
                <a:gd name="T67" fmla="*/ 45 h 148"/>
                <a:gd name="T68" fmla="*/ 139 w 146"/>
                <a:gd name="T69" fmla="*/ 51 h 148"/>
                <a:gd name="T70" fmla="*/ 143 w 146"/>
                <a:gd name="T71" fmla="*/ 59 h 148"/>
                <a:gd name="T72" fmla="*/ 146 w 146"/>
                <a:gd name="T73" fmla="*/ 66 h 148"/>
                <a:gd name="T74" fmla="*/ 145 w 146"/>
                <a:gd name="T75" fmla="*/ 76 h 148"/>
                <a:gd name="T76" fmla="*/ 144 w 146"/>
                <a:gd name="T77" fmla="*/ 87 h 148"/>
                <a:gd name="T78" fmla="*/ 141 w 146"/>
                <a:gd name="T79" fmla="*/ 96 h 148"/>
                <a:gd name="T80" fmla="*/ 139 w 146"/>
                <a:gd name="T81" fmla="*/ 106 h 148"/>
                <a:gd name="T82" fmla="*/ 134 w 146"/>
                <a:gd name="T83" fmla="*/ 112 h 148"/>
                <a:gd name="T84" fmla="*/ 130 w 146"/>
                <a:gd name="T85" fmla="*/ 119 h 148"/>
                <a:gd name="T86" fmla="*/ 125 w 146"/>
                <a:gd name="T87" fmla="*/ 124 h 148"/>
                <a:gd name="T88" fmla="*/ 120 w 146"/>
                <a:gd name="T89" fmla="*/ 130 h 148"/>
                <a:gd name="T90" fmla="*/ 113 w 146"/>
                <a:gd name="T91" fmla="*/ 134 h 148"/>
                <a:gd name="T92" fmla="*/ 106 w 146"/>
                <a:gd name="T93" fmla="*/ 138 h 148"/>
                <a:gd name="T94" fmla="*/ 97 w 146"/>
                <a:gd name="T95" fmla="*/ 140 h 148"/>
                <a:gd name="T96" fmla="*/ 89 w 146"/>
                <a:gd name="T97" fmla="*/ 143 h 148"/>
                <a:gd name="T98" fmla="*/ 80 w 146"/>
                <a:gd name="T99" fmla="*/ 144 h 148"/>
                <a:gd name="T100" fmla="*/ 71 w 146"/>
                <a:gd name="T101" fmla="*/ 146 h 148"/>
                <a:gd name="T102" fmla="*/ 61 w 146"/>
                <a:gd name="T103" fmla="*/ 146 h 148"/>
                <a:gd name="T104" fmla="*/ 51 w 146"/>
                <a:gd name="T10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148">
                  <a:moveTo>
                    <a:pt x="51" y="148"/>
                  </a:moveTo>
                  <a:lnTo>
                    <a:pt x="44" y="143"/>
                  </a:lnTo>
                  <a:lnTo>
                    <a:pt x="39" y="139"/>
                  </a:lnTo>
                  <a:lnTo>
                    <a:pt x="33" y="135"/>
                  </a:lnTo>
                  <a:lnTo>
                    <a:pt x="29" y="132"/>
                  </a:lnTo>
                  <a:lnTo>
                    <a:pt x="21" y="124"/>
                  </a:lnTo>
                  <a:lnTo>
                    <a:pt x="15" y="117"/>
                  </a:lnTo>
                  <a:lnTo>
                    <a:pt x="9" y="107"/>
                  </a:lnTo>
                  <a:lnTo>
                    <a:pt x="5" y="99"/>
                  </a:lnTo>
                  <a:lnTo>
                    <a:pt x="2" y="90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3" y="55"/>
                  </a:lnTo>
                  <a:lnTo>
                    <a:pt x="7" y="47"/>
                  </a:lnTo>
                  <a:lnTo>
                    <a:pt x="10" y="40"/>
                  </a:lnTo>
                  <a:lnTo>
                    <a:pt x="14" y="33"/>
                  </a:lnTo>
                  <a:lnTo>
                    <a:pt x="19" y="26"/>
                  </a:lnTo>
                  <a:lnTo>
                    <a:pt x="26" y="22"/>
                  </a:lnTo>
                  <a:lnTo>
                    <a:pt x="31" y="14"/>
                  </a:lnTo>
                  <a:lnTo>
                    <a:pt x="37" y="10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4" y="3"/>
                  </a:lnTo>
                  <a:lnTo>
                    <a:pt x="92" y="4"/>
                  </a:lnTo>
                  <a:lnTo>
                    <a:pt x="101" y="8"/>
                  </a:lnTo>
                  <a:lnTo>
                    <a:pt x="108" y="13"/>
                  </a:lnTo>
                  <a:lnTo>
                    <a:pt x="117" y="22"/>
                  </a:lnTo>
                  <a:lnTo>
                    <a:pt x="124" y="29"/>
                  </a:lnTo>
                  <a:lnTo>
                    <a:pt x="131" y="40"/>
                  </a:lnTo>
                  <a:lnTo>
                    <a:pt x="135" y="45"/>
                  </a:lnTo>
                  <a:lnTo>
                    <a:pt x="139" y="51"/>
                  </a:lnTo>
                  <a:lnTo>
                    <a:pt x="143" y="59"/>
                  </a:lnTo>
                  <a:lnTo>
                    <a:pt x="146" y="66"/>
                  </a:lnTo>
                  <a:lnTo>
                    <a:pt x="145" y="76"/>
                  </a:lnTo>
                  <a:lnTo>
                    <a:pt x="144" y="87"/>
                  </a:lnTo>
                  <a:lnTo>
                    <a:pt x="141" y="96"/>
                  </a:lnTo>
                  <a:lnTo>
                    <a:pt x="139" y="106"/>
                  </a:lnTo>
                  <a:lnTo>
                    <a:pt x="134" y="112"/>
                  </a:lnTo>
                  <a:lnTo>
                    <a:pt x="130" y="119"/>
                  </a:lnTo>
                  <a:lnTo>
                    <a:pt x="125" y="124"/>
                  </a:lnTo>
                  <a:lnTo>
                    <a:pt x="120" y="130"/>
                  </a:lnTo>
                  <a:lnTo>
                    <a:pt x="113" y="134"/>
                  </a:lnTo>
                  <a:lnTo>
                    <a:pt x="106" y="138"/>
                  </a:lnTo>
                  <a:lnTo>
                    <a:pt x="97" y="140"/>
                  </a:lnTo>
                  <a:lnTo>
                    <a:pt x="89" y="143"/>
                  </a:lnTo>
                  <a:lnTo>
                    <a:pt x="80" y="144"/>
                  </a:lnTo>
                  <a:lnTo>
                    <a:pt x="71" y="146"/>
                  </a:lnTo>
                  <a:lnTo>
                    <a:pt x="61" y="146"/>
                  </a:lnTo>
                  <a:lnTo>
                    <a:pt x="51" y="14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5" name="Freeform 39"/>
            <p:cNvSpPr>
              <a:spLocks/>
            </p:cNvSpPr>
            <p:nvPr/>
          </p:nvSpPr>
          <p:spPr bwMode="auto">
            <a:xfrm>
              <a:off x="3869" y="2962"/>
              <a:ext cx="26" cy="47"/>
            </a:xfrm>
            <a:custGeom>
              <a:avLst/>
              <a:gdLst>
                <a:gd name="T0" fmla="*/ 13 w 52"/>
                <a:gd name="T1" fmla="*/ 92 h 92"/>
                <a:gd name="T2" fmla="*/ 7 w 52"/>
                <a:gd name="T3" fmla="*/ 89 h 92"/>
                <a:gd name="T4" fmla="*/ 1 w 52"/>
                <a:gd name="T5" fmla="*/ 87 h 92"/>
                <a:gd name="T6" fmla="*/ 0 w 52"/>
                <a:gd name="T7" fmla="*/ 80 h 92"/>
                <a:gd name="T8" fmla="*/ 0 w 52"/>
                <a:gd name="T9" fmla="*/ 75 h 92"/>
                <a:gd name="T10" fmla="*/ 11 w 52"/>
                <a:gd name="T11" fmla="*/ 75 h 92"/>
                <a:gd name="T12" fmla="*/ 21 w 52"/>
                <a:gd name="T13" fmla="*/ 76 h 92"/>
                <a:gd name="T14" fmla="*/ 27 w 52"/>
                <a:gd name="T15" fmla="*/ 73 h 92"/>
                <a:gd name="T16" fmla="*/ 33 w 52"/>
                <a:gd name="T17" fmla="*/ 70 h 92"/>
                <a:gd name="T18" fmla="*/ 35 w 52"/>
                <a:gd name="T19" fmla="*/ 64 h 92"/>
                <a:gd name="T20" fmla="*/ 39 w 52"/>
                <a:gd name="T21" fmla="*/ 59 h 92"/>
                <a:gd name="T22" fmla="*/ 40 w 52"/>
                <a:gd name="T23" fmla="*/ 51 h 92"/>
                <a:gd name="T24" fmla="*/ 42 w 52"/>
                <a:gd name="T25" fmla="*/ 45 h 92"/>
                <a:gd name="T26" fmla="*/ 40 w 52"/>
                <a:gd name="T27" fmla="*/ 37 h 92"/>
                <a:gd name="T28" fmla="*/ 40 w 52"/>
                <a:gd name="T29" fmla="*/ 29 h 92"/>
                <a:gd name="T30" fmla="*/ 40 w 52"/>
                <a:gd name="T31" fmla="*/ 22 h 92"/>
                <a:gd name="T32" fmla="*/ 40 w 52"/>
                <a:gd name="T33" fmla="*/ 16 h 92"/>
                <a:gd name="T34" fmla="*/ 43 w 52"/>
                <a:gd name="T35" fmla="*/ 4 h 92"/>
                <a:gd name="T36" fmla="*/ 52 w 52"/>
                <a:gd name="T37" fmla="*/ 0 h 92"/>
                <a:gd name="T38" fmla="*/ 52 w 52"/>
                <a:gd name="T39" fmla="*/ 3 h 92"/>
                <a:gd name="T40" fmla="*/ 52 w 52"/>
                <a:gd name="T41" fmla="*/ 9 h 92"/>
                <a:gd name="T42" fmla="*/ 52 w 52"/>
                <a:gd name="T43" fmla="*/ 17 h 92"/>
                <a:gd name="T44" fmla="*/ 52 w 52"/>
                <a:gd name="T45" fmla="*/ 24 h 92"/>
                <a:gd name="T46" fmla="*/ 50 w 52"/>
                <a:gd name="T47" fmla="*/ 32 h 92"/>
                <a:gd name="T48" fmla="*/ 50 w 52"/>
                <a:gd name="T49" fmla="*/ 39 h 92"/>
                <a:gd name="T50" fmla="*/ 50 w 52"/>
                <a:gd name="T51" fmla="*/ 47 h 92"/>
                <a:gd name="T52" fmla="*/ 50 w 52"/>
                <a:gd name="T53" fmla="*/ 55 h 92"/>
                <a:gd name="T54" fmla="*/ 48 w 52"/>
                <a:gd name="T55" fmla="*/ 61 h 92"/>
                <a:gd name="T56" fmla="*/ 45 w 52"/>
                <a:gd name="T57" fmla="*/ 69 h 92"/>
                <a:gd name="T58" fmla="*/ 42 w 52"/>
                <a:gd name="T59" fmla="*/ 75 h 92"/>
                <a:gd name="T60" fmla="*/ 39 w 52"/>
                <a:gd name="T61" fmla="*/ 81 h 92"/>
                <a:gd name="T62" fmla="*/ 33 w 52"/>
                <a:gd name="T63" fmla="*/ 85 h 92"/>
                <a:gd name="T64" fmla="*/ 28 w 52"/>
                <a:gd name="T65" fmla="*/ 89 h 92"/>
                <a:gd name="T66" fmla="*/ 21 w 52"/>
                <a:gd name="T67" fmla="*/ 91 h 92"/>
                <a:gd name="T68" fmla="*/ 13 w 52"/>
                <a:gd name="T6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92">
                  <a:moveTo>
                    <a:pt x="13" y="92"/>
                  </a:moveTo>
                  <a:lnTo>
                    <a:pt x="7" y="89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11" y="75"/>
                  </a:lnTo>
                  <a:lnTo>
                    <a:pt x="21" y="76"/>
                  </a:lnTo>
                  <a:lnTo>
                    <a:pt x="27" y="73"/>
                  </a:lnTo>
                  <a:lnTo>
                    <a:pt x="33" y="70"/>
                  </a:lnTo>
                  <a:lnTo>
                    <a:pt x="35" y="64"/>
                  </a:lnTo>
                  <a:lnTo>
                    <a:pt x="39" y="59"/>
                  </a:lnTo>
                  <a:lnTo>
                    <a:pt x="40" y="51"/>
                  </a:lnTo>
                  <a:lnTo>
                    <a:pt x="42" y="45"/>
                  </a:lnTo>
                  <a:lnTo>
                    <a:pt x="40" y="37"/>
                  </a:lnTo>
                  <a:lnTo>
                    <a:pt x="40" y="29"/>
                  </a:lnTo>
                  <a:lnTo>
                    <a:pt x="40" y="22"/>
                  </a:lnTo>
                  <a:lnTo>
                    <a:pt x="40" y="16"/>
                  </a:lnTo>
                  <a:lnTo>
                    <a:pt x="43" y="4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2" y="9"/>
                  </a:lnTo>
                  <a:lnTo>
                    <a:pt x="52" y="17"/>
                  </a:lnTo>
                  <a:lnTo>
                    <a:pt x="52" y="24"/>
                  </a:lnTo>
                  <a:lnTo>
                    <a:pt x="50" y="32"/>
                  </a:lnTo>
                  <a:lnTo>
                    <a:pt x="50" y="39"/>
                  </a:lnTo>
                  <a:lnTo>
                    <a:pt x="50" y="47"/>
                  </a:lnTo>
                  <a:lnTo>
                    <a:pt x="50" y="55"/>
                  </a:lnTo>
                  <a:lnTo>
                    <a:pt x="48" y="61"/>
                  </a:lnTo>
                  <a:lnTo>
                    <a:pt x="45" y="69"/>
                  </a:lnTo>
                  <a:lnTo>
                    <a:pt x="42" y="75"/>
                  </a:lnTo>
                  <a:lnTo>
                    <a:pt x="39" y="81"/>
                  </a:lnTo>
                  <a:lnTo>
                    <a:pt x="33" y="85"/>
                  </a:lnTo>
                  <a:lnTo>
                    <a:pt x="28" y="89"/>
                  </a:lnTo>
                  <a:lnTo>
                    <a:pt x="21" y="91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7" name="Freeform 41"/>
            <p:cNvSpPr>
              <a:spLocks/>
            </p:cNvSpPr>
            <p:nvPr/>
          </p:nvSpPr>
          <p:spPr bwMode="auto">
            <a:xfrm>
              <a:off x="3738" y="2917"/>
              <a:ext cx="47" cy="48"/>
            </a:xfrm>
            <a:custGeom>
              <a:avLst/>
              <a:gdLst>
                <a:gd name="T0" fmla="*/ 31 w 94"/>
                <a:gd name="T1" fmla="*/ 95 h 95"/>
                <a:gd name="T2" fmla="*/ 22 w 94"/>
                <a:gd name="T3" fmla="*/ 91 h 95"/>
                <a:gd name="T4" fmla="*/ 16 w 94"/>
                <a:gd name="T5" fmla="*/ 87 h 95"/>
                <a:gd name="T6" fmla="*/ 11 w 94"/>
                <a:gd name="T7" fmla="*/ 82 h 95"/>
                <a:gd name="T8" fmla="*/ 7 w 94"/>
                <a:gd name="T9" fmla="*/ 77 h 95"/>
                <a:gd name="T10" fmla="*/ 1 w 94"/>
                <a:gd name="T11" fmla="*/ 66 h 95"/>
                <a:gd name="T12" fmla="*/ 0 w 94"/>
                <a:gd name="T13" fmla="*/ 55 h 95"/>
                <a:gd name="T14" fmla="*/ 0 w 94"/>
                <a:gd name="T15" fmla="*/ 44 h 95"/>
                <a:gd name="T16" fmla="*/ 3 w 94"/>
                <a:gd name="T17" fmla="*/ 32 h 95"/>
                <a:gd name="T18" fmla="*/ 8 w 94"/>
                <a:gd name="T19" fmla="*/ 22 h 95"/>
                <a:gd name="T20" fmla="*/ 17 w 94"/>
                <a:gd name="T21" fmla="*/ 15 h 95"/>
                <a:gd name="T22" fmla="*/ 24 w 94"/>
                <a:gd name="T23" fmla="*/ 6 h 95"/>
                <a:gd name="T24" fmla="*/ 34 w 94"/>
                <a:gd name="T25" fmla="*/ 3 h 95"/>
                <a:gd name="T26" fmla="*/ 44 w 94"/>
                <a:gd name="T27" fmla="*/ 0 h 95"/>
                <a:gd name="T28" fmla="*/ 55 w 94"/>
                <a:gd name="T29" fmla="*/ 3 h 95"/>
                <a:gd name="T30" fmla="*/ 60 w 94"/>
                <a:gd name="T31" fmla="*/ 4 h 95"/>
                <a:gd name="T32" fmla="*/ 65 w 94"/>
                <a:gd name="T33" fmla="*/ 8 h 95"/>
                <a:gd name="T34" fmla="*/ 70 w 94"/>
                <a:gd name="T35" fmla="*/ 11 h 95"/>
                <a:gd name="T36" fmla="*/ 76 w 94"/>
                <a:gd name="T37" fmla="*/ 18 h 95"/>
                <a:gd name="T38" fmla="*/ 80 w 94"/>
                <a:gd name="T39" fmla="*/ 24 h 95"/>
                <a:gd name="T40" fmla="*/ 85 w 94"/>
                <a:gd name="T41" fmla="*/ 32 h 95"/>
                <a:gd name="T42" fmla="*/ 89 w 94"/>
                <a:gd name="T43" fmla="*/ 41 h 95"/>
                <a:gd name="T44" fmla="*/ 94 w 94"/>
                <a:gd name="T45" fmla="*/ 52 h 95"/>
                <a:gd name="T46" fmla="*/ 91 w 94"/>
                <a:gd name="T47" fmla="*/ 58 h 95"/>
                <a:gd name="T48" fmla="*/ 89 w 94"/>
                <a:gd name="T49" fmla="*/ 66 h 95"/>
                <a:gd name="T50" fmla="*/ 86 w 94"/>
                <a:gd name="T51" fmla="*/ 71 h 95"/>
                <a:gd name="T52" fmla="*/ 85 w 94"/>
                <a:gd name="T53" fmla="*/ 77 h 95"/>
                <a:gd name="T54" fmla="*/ 79 w 94"/>
                <a:gd name="T55" fmla="*/ 84 h 95"/>
                <a:gd name="T56" fmla="*/ 73 w 94"/>
                <a:gd name="T57" fmla="*/ 91 h 95"/>
                <a:gd name="T58" fmla="*/ 64 w 94"/>
                <a:gd name="T59" fmla="*/ 93 h 95"/>
                <a:gd name="T60" fmla="*/ 55 w 94"/>
                <a:gd name="T61" fmla="*/ 94 h 95"/>
                <a:gd name="T62" fmla="*/ 49 w 94"/>
                <a:gd name="T63" fmla="*/ 94 h 95"/>
                <a:gd name="T64" fmla="*/ 43 w 94"/>
                <a:gd name="T65" fmla="*/ 94 h 95"/>
                <a:gd name="T66" fmla="*/ 37 w 94"/>
                <a:gd name="T67" fmla="*/ 94 h 95"/>
                <a:gd name="T68" fmla="*/ 31 w 94"/>
                <a:gd name="T6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95">
                  <a:moveTo>
                    <a:pt x="31" y="95"/>
                  </a:moveTo>
                  <a:lnTo>
                    <a:pt x="22" y="91"/>
                  </a:lnTo>
                  <a:lnTo>
                    <a:pt x="16" y="87"/>
                  </a:lnTo>
                  <a:lnTo>
                    <a:pt x="11" y="82"/>
                  </a:lnTo>
                  <a:lnTo>
                    <a:pt x="7" y="77"/>
                  </a:lnTo>
                  <a:lnTo>
                    <a:pt x="1" y="66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8" y="22"/>
                  </a:lnTo>
                  <a:lnTo>
                    <a:pt x="17" y="15"/>
                  </a:lnTo>
                  <a:lnTo>
                    <a:pt x="24" y="6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5" y="3"/>
                  </a:lnTo>
                  <a:lnTo>
                    <a:pt x="60" y="4"/>
                  </a:lnTo>
                  <a:lnTo>
                    <a:pt x="65" y="8"/>
                  </a:lnTo>
                  <a:lnTo>
                    <a:pt x="70" y="11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5" y="32"/>
                  </a:lnTo>
                  <a:lnTo>
                    <a:pt x="89" y="41"/>
                  </a:lnTo>
                  <a:lnTo>
                    <a:pt x="94" y="52"/>
                  </a:lnTo>
                  <a:lnTo>
                    <a:pt x="91" y="58"/>
                  </a:lnTo>
                  <a:lnTo>
                    <a:pt x="89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79" y="84"/>
                  </a:lnTo>
                  <a:lnTo>
                    <a:pt x="73" y="91"/>
                  </a:lnTo>
                  <a:lnTo>
                    <a:pt x="64" y="93"/>
                  </a:lnTo>
                  <a:lnTo>
                    <a:pt x="55" y="94"/>
                  </a:lnTo>
                  <a:lnTo>
                    <a:pt x="49" y="94"/>
                  </a:lnTo>
                  <a:lnTo>
                    <a:pt x="43" y="94"/>
                  </a:lnTo>
                  <a:lnTo>
                    <a:pt x="37" y="94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8" name="Freeform 42"/>
            <p:cNvSpPr>
              <a:spLocks/>
            </p:cNvSpPr>
            <p:nvPr/>
          </p:nvSpPr>
          <p:spPr bwMode="auto">
            <a:xfrm>
              <a:off x="3752" y="2929"/>
              <a:ext cx="18" cy="25"/>
            </a:xfrm>
            <a:custGeom>
              <a:avLst/>
              <a:gdLst>
                <a:gd name="T0" fmla="*/ 13 w 37"/>
                <a:gd name="T1" fmla="*/ 48 h 48"/>
                <a:gd name="T2" fmla="*/ 6 w 37"/>
                <a:gd name="T3" fmla="*/ 45 h 48"/>
                <a:gd name="T4" fmla="*/ 0 w 37"/>
                <a:gd name="T5" fmla="*/ 43 h 48"/>
                <a:gd name="T6" fmla="*/ 0 w 37"/>
                <a:gd name="T7" fmla="*/ 32 h 48"/>
                <a:gd name="T8" fmla="*/ 2 w 37"/>
                <a:gd name="T9" fmla="*/ 25 h 48"/>
                <a:gd name="T10" fmla="*/ 4 w 37"/>
                <a:gd name="T11" fmla="*/ 16 h 48"/>
                <a:gd name="T12" fmla="*/ 7 w 37"/>
                <a:gd name="T13" fmla="*/ 11 h 48"/>
                <a:gd name="T14" fmla="*/ 13 w 37"/>
                <a:gd name="T15" fmla="*/ 2 h 48"/>
                <a:gd name="T16" fmla="*/ 20 w 37"/>
                <a:gd name="T17" fmla="*/ 0 h 48"/>
                <a:gd name="T18" fmla="*/ 25 w 37"/>
                <a:gd name="T19" fmla="*/ 1 h 48"/>
                <a:gd name="T20" fmla="*/ 31 w 37"/>
                <a:gd name="T21" fmla="*/ 9 h 48"/>
                <a:gd name="T22" fmla="*/ 32 w 37"/>
                <a:gd name="T23" fmla="*/ 14 h 48"/>
                <a:gd name="T24" fmla="*/ 34 w 37"/>
                <a:gd name="T25" fmla="*/ 21 h 48"/>
                <a:gd name="T26" fmla="*/ 36 w 37"/>
                <a:gd name="T27" fmla="*/ 28 h 48"/>
                <a:gd name="T28" fmla="*/ 37 w 37"/>
                <a:gd name="T29" fmla="*/ 40 h 48"/>
                <a:gd name="T30" fmla="*/ 29 w 37"/>
                <a:gd name="T31" fmla="*/ 43 h 48"/>
                <a:gd name="T32" fmla="*/ 25 w 37"/>
                <a:gd name="T33" fmla="*/ 47 h 48"/>
                <a:gd name="T34" fmla="*/ 20 w 37"/>
                <a:gd name="T35" fmla="*/ 47 h 48"/>
                <a:gd name="T36" fmla="*/ 13 w 37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8">
                  <a:moveTo>
                    <a:pt x="13" y="48"/>
                  </a:moveTo>
                  <a:lnTo>
                    <a:pt x="6" y="45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1" y="9"/>
                  </a:lnTo>
                  <a:lnTo>
                    <a:pt x="32" y="14"/>
                  </a:lnTo>
                  <a:lnTo>
                    <a:pt x="34" y="21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29" y="43"/>
                  </a:lnTo>
                  <a:lnTo>
                    <a:pt x="25" y="47"/>
                  </a:lnTo>
                  <a:lnTo>
                    <a:pt x="20" y="47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9" name="Freeform 43"/>
            <p:cNvSpPr>
              <a:spLocks/>
            </p:cNvSpPr>
            <p:nvPr/>
          </p:nvSpPr>
          <p:spPr bwMode="auto">
            <a:xfrm>
              <a:off x="4052" y="1691"/>
              <a:ext cx="556" cy="1229"/>
            </a:xfrm>
            <a:custGeom>
              <a:avLst/>
              <a:gdLst>
                <a:gd name="T0" fmla="*/ 97 w 1112"/>
                <a:gd name="T1" fmla="*/ 5 h 2457"/>
                <a:gd name="T2" fmla="*/ 186 w 1112"/>
                <a:gd name="T3" fmla="*/ 24 h 2457"/>
                <a:gd name="T4" fmla="*/ 274 w 1112"/>
                <a:gd name="T5" fmla="*/ 55 h 2457"/>
                <a:gd name="T6" fmla="*/ 353 w 1112"/>
                <a:gd name="T7" fmla="*/ 103 h 2457"/>
                <a:gd name="T8" fmla="*/ 421 w 1112"/>
                <a:gd name="T9" fmla="*/ 180 h 2457"/>
                <a:gd name="T10" fmla="*/ 467 w 1112"/>
                <a:gd name="T11" fmla="*/ 251 h 2457"/>
                <a:gd name="T12" fmla="*/ 513 w 1112"/>
                <a:gd name="T13" fmla="*/ 348 h 2457"/>
                <a:gd name="T14" fmla="*/ 546 w 1112"/>
                <a:gd name="T15" fmla="*/ 457 h 2457"/>
                <a:gd name="T16" fmla="*/ 590 w 1112"/>
                <a:gd name="T17" fmla="*/ 634 h 2457"/>
                <a:gd name="T18" fmla="*/ 614 w 1112"/>
                <a:gd name="T19" fmla="*/ 819 h 2457"/>
                <a:gd name="T20" fmla="*/ 626 w 1112"/>
                <a:gd name="T21" fmla="*/ 1011 h 2457"/>
                <a:gd name="T22" fmla="*/ 629 w 1112"/>
                <a:gd name="T23" fmla="*/ 1200 h 2457"/>
                <a:gd name="T24" fmla="*/ 632 w 1112"/>
                <a:gd name="T25" fmla="*/ 1383 h 2457"/>
                <a:gd name="T26" fmla="*/ 757 w 1112"/>
                <a:gd name="T27" fmla="*/ 1423 h 2457"/>
                <a:gd name="T28" fmla="*/ 848 w 1112"/>
                <a:gd name="T29" fmla="*/ 1463 h 2457"/>
                <a:gd name="T30" fmla="*/ 942 w 1112"/>
                <a:gd name="T31" fmla="*/ 1514 h 2457"/>
                <a:gd name="T32" fmla="*/ 988 w 1112"/>
                <a:gd name="T33" fmla="*/ 1552 h 2457"/>
                <a:gd name="T34" fmla="*/ 1061 w 1112"/>
                <a:gd name="T35" fmla="*/ 1611 h 2457"/>
                <a:gd name="T36" fmla="*/ 1112 w 1112"/>
                <a:gd name="T37" fmla="*/ 1689 h 2457"/>
                <a:gd name="T38" fmla="*/ 1058 w 1112"/>
                <a:gd name="T39" fmla="*/ 1782 h 2457"/>
                <a:gd name="T40" fmla="*/ 990 w 1112"/>
                <a:gd name="T41" fmla="*/ 1966 h 2457"/>
                <a:gd name="T42" fmla="*/ 870 w 1112"/>
                <a:gd name="T43" fmla="*/ 2131 h 2457"/>
                <a:gd name="T44" fmla="*/ 712 w 1112"/>
                <a:gd name="T45" fmla="*/ 2268 h 2457"/>
                <a:gd name="T46" fmla="*/ 532 w 1112"/>
                <a:gd name="T47" fmla="*/ 2371 h 2457"/>
                <a:gd name="T48" fmla="*/ 342 w 1112"/>
                <a:gd name="T49" fmla="*/ 2427 h 2457"/>
                <a:gd name="T50" fmla="*/ 235 w 1112"/>
                <a:gd name="T51" fmla="*/ 2449 h 2457"/>
                <a:gd name="T52" fmla="*/ 85 w 1112"/>
                <a:gd name="T53" fmla="*/ 2455 h 2457"/>
                <a:gd name="T54" fmla="*/ 0 w 1112"/>
                <a:gd name="T55" fmla="*/ 2456 h 2457"/>
                <a:gd name="T56" fmla="*/ 44 w 1112"/>
                <a:gd name="T57" fmla="*/ 611 h 2457"/>
                <a:gd name="T58" fmla="*/ 50 w 1112"/>
                <a:gd name="T59" fmla="*/ 485 h 2457"/>
                <a:gd name="T60" fmla="*/ 43 w 1112"/>
                <a:gd name="T61" fmla="*/ 364 h 2457"/>
                <a:gd name="T62" fmla="*/ 8 w 1112"/>
                <a:gd name="T63" fmla="*/ 292 h 2457"/>
                <a:gd name="T64" fmla="*/ 47 w 1112"/>
                <a:gd name="T65" fmla="*/ 196 h 2457"/>
                <a:gd name="T66" fmla="*/ 143 w 1112"/>
                <a:gd name="T67" fmla="*/ 264 h 2457"/>
                <a:gd name="T68" fmla="*/ 111 w 1112"/>
                <a:gd name="T69" fmla="*/ 354 h 2457"/>
                <a:gd name="T70" fmla="*/ 85 w 1112"/>
                <a:gd name="T71" fmla="*/ 465 h 2457"/>
                <a:gd name="T72" fmla="*/ 85 w 1112"/>
                <a:gd name="T73" fmla="*/ 582 h 2457"/>
                <a:gd name="T74" fmla="*/ 116 w 1112"/>
                <a:gd name="T75" fmla="*/ 688 h 2457"/>
                <a:gd name="T76" fmla="*/ 169 w 1112"/>
                <a:gd name="T77" fmla="*/ 750 h 2457"/>
                <a:gd name="T78" fmla="*/ 225 w 1112"/>
                <a:gd name="T79" fmla="*/ 864 h 2457"/>
                <a:gd name="T80" fmla="*/ 277 w 1112"/>
                <a:gd name="T81" fmla="*/ 968 h 2457"/>
                <a:gd name="T82" fmla="*/ 319 w 1112"/>
                <a:gd name="T83" fmla="*/ 1005 h 2457"/>
                <a:gd name="T84" fmla="*/ 374 w 1112"/>
                <a:gd name="T85" fmla="*/ 1117 h 2457"/>
                <a:gd name="T86" fmla="*/ 314 w 1112"/>
                <a:gd name="T87" fmla="*/ 1198 h 2457"/>
                <a:gd name="T88" fmla="*/ 247 w 1112"/>
                <a:gd name="T89" fmla="*/ 1293 h 2457"/>
                <a:gd name="T90" fmla="*/ 177 w 1112"/>
                <a:gd name="T91" fmla="*/ 1390 h 2457"/>
                <a:gd name="T92" fmla="*/ 238 w 1112"/>
                <a:gd name="T93" fmla="*/ 1454 h 2457"/>
                <a:gd name="T94" fmla="*/ 336 w 1112"/>
                <a:gd name="T95" fmla="*/ 1486 h 2457"/>
                <a:gd name="T96" fmla="*/ 447 w 1112"/>
                <a:gd name="T97" fmla="*/ 1446 h 2457"/>
                <a:gd name="T98" fmla="*/ 553 w 1112"/>
                <a:gd name="T99" fmla="*/ 1393 h 2457"/>
                <a:gd name="T100" fmla="*/ 584 w 1112"/>
                <a:gd name="T101" fmla="*/ 1256 h 2457"/>
                <a:gd name="T102" fmla="*/ 582 w 1112"/>
                <a:gd name="T103" fmla="*/ 1091 h 2457"/>
                <a:gd name="T104" fmla="*/ 579 w 1112"/>
                <a:gd name="T105" fmla="*/ 928 h 2457"/>
                <a:gd name="T106" fmla="*/ 565 w 1112"/>
                <a:gd name="T107" fmla="*/ 766 h 2457"/>
                <a:gd name="T108" fmla="*/ 545 w 1112"/>
                <a:gd name="T109" fmla="*/ 605 h 2457"/>
                <a:gd name="T110" fmla="*/ 515 w 1112"/>
                <a:gd name="T111" fmla="*/ 475 h 2457"/>
                <a:gd name="T112" fmla="*/ 477 w 1112"/>
                <a:gd name="T113" fmla="*/ 365 h 2457"/>
                <a:gd name="T114" fmla="*/ 433 w 1112"/>
                <a:gd name="T115" fmla="*/ 269 h 2457"/>
                <a:gd name="T116" fmla="*/ 386 w 1112"/>
                <a:gd name="T117" fmla="*/ 188 h 2457"/>
                <a:gd name="T118" fmla="*/ 329 w 1112"/>
                <a:gd name="T119" fmla="*/ 133 h 2457"/>
                <a:gd name="T120" fmla="*/ 258 w 1112"/>
                <a:gd name="T121" fmla="*/ 83 h 2457"/>
                <a:gd name="T122" fmla="*/ 133 w 1112"/>
                <a:gd name="T123" fmla="*/ 41 h 2457"/>
                <a:gd name="T124" fmla="*/ 12 w 1112"/>
                <a:gd name="T125" fmla="*/ 34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2" h="2457">
                  <a:moveTo>
                    <a:pt x="0" y="3"/>
                  </a:moveTo>
                  <a:lnTo>
                    <a:pt x="15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9" y="3"/>
                  </a:lnTo>
                  <a:lnTo>
                    <a:pt x="75" y="3"/>
                  </a:lnTo>
                  <a:lnTo>
                    <a:pt x="83" y="3"/>
                  </a:lnTo>
                  <a:lnTo>
                    <a:pt x="90" y="4"/>
                  </a:lnTo>
                  <a:lnTo>
                    <a:pt x="97" y="5"/>
                  </a:lnTo>
                  <a:lnTo>
                    <a:pt x="105" y="5"/>
                  </a:lnTo>
                  <a:lnTo>
                    <a:pt x="112" y="6"/>
                  </a:lnTo>
                  <a:lnTo>
                    <a:pt x="120" y="8"/>
                  </a:lnTo>
                  <a:lnTo>
                    <a:pt x="127" y="10"/>
                  </a:lnTo>
                  <a:lnTo>
                    <a:pt x="135" y="10"/>
                  </a:lnTo>
                  <a:lnTo>
                    <a:pt x="142" y="13"/>
                  </a:lnTo>
                  <a:lnTo>
                    <a:pt x="149" y="13"/>
                  </a:lnTo>
                  <a:lnTo>
                    <a:pt x="157" y="15"/>
                  </a:lnTo>
                  <a:lnTo>
                    <a:pt x="164" y="16"/>
                  </a:lnTo>
                  <a:lnTo>
                    <a:pt x="172" y="19"/>
                  </a:lnTo>
                  <a:lnTo>
                    <a:pt x="179" y="20"/>
                  </a:lnTo>
                  <a:lnTo>
                    <a:pt x="186" y="24"/>
                  </a:lnTo>
                  <a:lnTo>
                    <a:pt x="194" y="25"/>
                  </a:lnTo>
                  <a:lnTo>
                    <a:pt x="201" y="27"/>
                  </a:lnTo>
                  <a:lnTo>
                    <a:pt x="209" y="29"/>
                  </a:lnTo>
                  <a:lnTo>
                    <a:pt x="216" y="32"/>
                  </a:lnTo>
                  <a:lnTo>
                    <a:pt x="224" y="35"/>
                  </a:lnTo>
                  <a:lnTo>
                    <a:pt x="231" y="37"/>
                  </a:lnTo>
                  <a:lnTo>
                    <a:pt x="238" y="40"/>
                  </a:lnTo>
                  <a:lnTo>
                    <a:pt x="247" y="44"/>
                  </a:lnTo>
                  <a:lnTo>
                    <a:pt x="253" y="46"/>
                  </a:lnTo>
                  <a:lnTo>
                    <a:pt x="261" y="49"/>
                  </a:lnTo>
                  <a:lnTo>
                    <a:pt x="267" y="51"/>
                  </a:lnTo>
                  <a:lnTo>
                    <a:pt x="274" y="55"/>
                  </a:lnTo>
                  <a:lnTo>
                    <a:pt x="280" y="58"/>
                  </a:lnTo>
                  <a:lnTo>
                    <a:pt x="288" y="62"/>
                  </a:lnTo>
                  <a:lnTo>
                    <a:pt x="295" y="66"/>
                  </a:lnTo>
                  <a:lnTo>
                    <a:pt x="303" y="70"/>
                  </a:lnTo>
                  <a:lnTo>
                    <a:pt x="309" y="73"/>
                  </a:lnTo>
                  <a:lnTo>
                    <a:pt x="315" y="77"/>
                  </a:lnTo>
                  <a:lnTo>
                    <a:pt x="321" y="81"/>
                  </a:lnTo>
                  <a:lnTo>
                    <a:pt x="327" y="84"/>
                  </a:lnTo>
                  <a:lnTo>
                    <a:pt x="334" y="88"/>
                  </a:lnTo>
                  <a:lnTo>
                    <a:pt x="340" y="93"/>
                  </a:lnTo>
                  <a:lnTo>
                    <a:pt x="346" y="98"/>
                  </a:lnTo>
                  <a:lnTo>
                    <a:pt x="353" y="103"/>
                  </a:lnTo>
                  <a:lnTo>
                    <a:pt x="365" y="112"/>
                  </a:lnTo>
                  <a:lnTo>
                    <a:pt x="376" y="122"/>
                  </a:lnTo>
                  <a:lnTo>
                    <a:pt x="381" y="126"/>
                  </a:lnTo>
                  <a:lnTo>
                    <a:pt x="386" y="133"/>
                  </a:lnTo>
                  <a:lnTo>
                    <a:pt x="391" y="138"/>
                  </a:lnTo>
                  <a:lnTo>
                    <a:pt x="397" y="144"/>
                  </a:lnTo>
                  <a:lnTo>
                    <a:pt x="400" y="149"/>
                  </a:lnTo>
                  <a:lnTo>
                    <a:pt x="405" y="155"/>
                  </a:lnTo>
                  <a:lnTo>
                    <a:pt x="409" y="161"/>
                  </a:lnTo>
                  <a:lnTo>
                    <a:pt x="414" y="167"/>
                  </a:lnTo>
                  <a:lnTo>
                    <a:pt x="418" y="173"/>
                  </a:lnTo>
                  <a:lnTo>
                    <a:pt x="421" y="180"/>
                  </a:lnTo>
                  <a:lnTo>
                    <a:pt x="425" y="187"/>
                  </a:lnTo>
                  <a:lnTo>
                    <a:pt x="430" y="194"/>
                  </a:lnTo>
                  <a:lnTo>
                    <a:pt x="433" y="194"/>
                  </a:lnTo>
                  <a:lnTo>
                    <a:pt x="436" y="194"/>
                  </a:lnTo>
                  <a:lnTo>
                    <a:pt x="441" y="204"/>
                  </a:lnTo>
                  <a:lnTo>
                    <a:pt x="447" y="216"/>
                  </a:lnTo>
                  <a:lnTo>
                    <a:pt x="450" y="220"/>
                  </a:lnTo>
                  <a:lnTo>
                    <a:pt x="454" y="227"/>
                  </a:lnTo>
                  <a:lnTo>
                    <a:pt x="457" y="233"/>
                  </a:lnTo>
                  <a:lnTo>
                    <a:pt x="461" y="240"/>
                  </a:lnTo>
                  <a:lnTo>
                    <a:pt x="464" y="245"/>
                  </a:lnTo>
                  <a:lnTo>
                    <a:pt x="467" y="251"/>
                  </a:lnTo>
                  <a:lnTo>
                    <a:pt x="471" y="258"/>
                  </a:lnTo>
                  <a:lnTo>
                    <a:pt x="475" y="265"/>
                  </a:lnTo>
                  <a:lnTo>
                    <a:pt x="478" y="271"/>
                  </a:lnTo>
                  <a:lnTo>
                    <a:pt x="482" y="279"/>
                  </a:lnTo>
                  <a:lnTo>
                    <a:pt x="486" y="286"/>
                  </a:lnTo>
                  <a:lnTo>
                    <a:pt x="490" y="293"/>
                  </a:lnTo>
                  <a:lnTo>
                    <a:pt x="494" y="306"/>
                  </a:lnTo>
                  <a:lnTo>
                    <a:pt x="501" y="319"/>
                  </a:lnTo>
                  <a:lnTo>
                    <a:pt x="503" y="326"/>
                  </a:lnTo>
                  <a:lnTo>
                    <a:pt x="507" y="333"/>
                  </a:lnTo>
                  <a:lnTo>
                    <a:pt x="509" y="340"/>
                  </a:lnTo>
                  <a:lnTo>
                    <a:pt x="513" y="348"/>
                  </a:lnTo>
                  <a:lnTo>
                    <a:pt x="514" y="354"/>
                  </a:lnTo>
                  <a:lnTo>
                    <a:pt x="517" y="362"/>
                  </a:lnTo>
                  <a:lnTo>
                    <a:pt x="519" y="368"/>
                  </a:lnTo>
                  <a:lnTo>
                    <a:pt x="522" y="375"/>
                  </a:lnTo>
                  <a:lnTo>
                    <a:pt x="523" y="381"/>
                  </a:lnTo>
                  <a:lnTo>
                    <a:pt x="524" y="389"/>
                  </a:lnTo>
                  <a:lnTo>
                    <a:pt x="525" y="395"/>
                  </a:lnTo>
                  <a:lnTo>
                    <a:pt x="528" y="402"/>
                  </a:lnTo>
                  <a:lnTo>
                    <a:pt x="532" y="415"/>
                  </a:lnTo>
                  <a:lnTo>
                    <a:pt x="537" y="428"/>
                  </a:lnTo>
                  <a:lnTo>
                    <a:pt x="541" y="442"/>
                  </a:lnTo>
                  <a:lnTo>
                    <a:pt x="546" y="457"/>
                  </a:lnTo>
                  <a:lnTo>
                    <a:pt x="550" y="470"/>
                  </a:lnTo>
                  <a:lnTo>
                    <a:pt x="554" y="484"/>
                  </a:lnTo>
                  <a:lnTo>
                    <a:pt x="558" y="499"/>
                  </a:lnTo>
                  <a:lnTo>
                    <a:pt x="562" y="514"/>
                  </a:lnTo>
                  <a:lnTo>
                    <a:pt x="566" y="527"/>
                  </a:lnTo>
                  <a:lnTo>
                    <a:pt x="570" y="542"/>
                  </a:lnTo>
                  <a:lnTo>
                    <a:pt x="574" y="557"/>
                  </a:lnTo>
                  <a:lnTo>
                    <a:pt x="577" y="572"/>
                  </a:lnTo>
                  <a:lnTo>
                    <a:pt x="580" y="587"/>
                  </a:lnTo>
                  <a:lnTo>
                    <a:pt x="584" y="603"/>
                  </a:lnTo>
                  <a:lnTo>
                    <a:pt x="586" y="618"/>
                  </a:lnTo>
                  <a:lnTo>
                    <a:pt x="590" y="634"/>
                  </a:lnTo>
                  <a:lnTo>
                    <a:pt x="591" y="649"/>
                  </a:lnTo>
                  <a:lnTo>
                    <a:pt x="595" y="663"/>
                  </a:lnTo>
                  <a:lnTo>
                    <a:pt x="596" y="678"/>
                  </a:lnTo>
                  <a:lnTo>
                    <a:pt x="600" y="693"/>
                  </a:lnTo>
                  <a:lnTo>
                    <a:pt x="601" y="708"/>
                  </a:lnTo>
                  <a:lnTo>
                    <a:pt x="603" y="724"/>
                  </a:lnTo>
                  <a:lnTo>
                    <a:pt x="606" y="740"/>
                  </a:lnTo>
                  <a:lnTo>
                    <a:pt x="608" y="756"/>
                  </a:lnTo>
                  <a:lnTo>
                    <a:pt x="609" y="771"/>
                  </a:lnTo>
                  <a:lnTo>
                    <a:pt x="611" y="787"/>
                  </a:lnTo>
                  <a:lnTo>
                    <a:pt x="612" y="803"/>
                  </a:lnTo>
                  <a:lnTo>
                    <a:pt x="614" y="819"/>
                  </a:lnTo>
                  <a:lnTo>
                    <a:pt x="616" y="834"/>
                  </a:lnTo>
                  <a:lnTo>
                    <a:pt x="617" y="850"/>
                  </a:lnTo>
                  <a:lnTo>
                    <a:pt x="618" y="866"/>
                  </a:lnTo>
                  <a:lnTo>
                    <a:pt x="621" y="884"/>
                  </a:lnTo>
                  <a:lnTo>
                    <a:pt x="621" y="898"/>
                  </a:lnTo>
                  <a:lnTo>
                    <a:pt x="622" y="914"/>
                  </a:lnTo>
                  <a:lnTo>
                    <a:pt x="622" y="931"/>
                  </a:lnTo>
                  <a:lnTo>
                    <a:pt x="623" y="947"/>
                  </a:lnTo>
                  <a:lnTo>
                    <a:pt x="623" y="962"/>
                  </a:lnTo>
                  <a:lnTo>
                    <a:pt x="624" y="979"/>
                  </a:lnTo>
                  <a:lnTo>
                    <a:pt x="624" y="994"/>
                  </a:lnTo>
                  <a:lnTo>
                    <a:pt x="626" y="1011"/>
                  </a:lnTo>
                  <a:lnTo>
                    <a:pt x="626" y="1026"/>
                  </a:lnTo>
                  <a:lnTo>
                    <a:pt x="626" y="1042"/>
                  </a:lnTo>
                  <a:lnTo>
                    <a:pt x="626" y="1058"/>
                  </a:lnTo>
                  <a:lnTo>
                    <a:pt x="627" y="1074"/>
                  </a:lnTo>
                  <a:lnTo>
                    <a:pt x="627" y="1089"/>
                  </a:lnTo>
                  <a:lnTo>
                    <a:pt x="628" y="1106"/>
                  </a:lnTo>
                  <a:lnTo>
                    <a:pt x="628" y="1121"/>
                  </a:lnTo>
                  <a:lnTo>
                    <a:pt x="629" y="1138"/>
                  </a:lnTo>
                  <a:lnTo>
                    <a:pt x="629" y="1153"/>
                  </a:lnTo>
                  <a:lnTo>
                    <a:pt x="629" y="1169"/>
                  </a:lnTo>
                  <a:lnTo>
                    <a:pt x="629" y="1184"/>
                  </a:lnTo>
                  <a:lnTo>
                    <a:pt x="629" y="1200"/>
                  </a:lnTo>
                  <a:lnTo>
                    <a:pt x="629" y="1215"/>
                  </a:lnTo>
                  <a:lnTo>
                    <a:pt x="629" y="1231"/>
                  </a:lnTo>
                  <a:lnTo>
                    <a:pt x="629" y="1246"/>
                  </a:lnTo>
                  <a:lnTo>
                    <a:pt x="631" y="1262"/>
                  </a:lnTo>
                  <a:lnTo>
                    <a:pt x="631" y="1277"/>
                  </a:lnTo>
                  <a:lnTo>
                    <a:pt x="631" y="1292"/>
                  </a:lnTo>
                  <a:lnTo>
                    <a:pt x="631" y="1307"/>
                  </a:lnTo>
                  <a:lnTo>
                    <a:pt x="631" y="1323"/>
                  </a:lnTo>
                  <a:lnTo>
                    <a:pt x="631" y="1338"/>
                  </a:lnTo>
                  <a:lnTo>
                    <a:pt x="631" y="1352"/>
                  </a:lnTo>
                  <a:lnTo>
                    <a:pt x="631" y="1367"/>
                  </a:lnTo>
                  <a:lnTo>
                    <a:pt x="632" y="1383"/>
                  </a:lnTo>
                  <a:lnTo>
                    <a:pt x="642" y="1383"/>
                  </a:lnTo>
                  <a:lnTo>
                    <a:pt x="652" y="1386"/>
                  </a:lnTo>
                  <a:lnTo>
                    <a:pt x="661" y="1387"/>
                  </a:lnTo>
                  <a:lnTo>
                    <a:pt x="673" y="1391"/>
                  </a:lnTo>
                  <a:lnTo>
                    <a:pt x="682" y="1394"/>
                  </a:lnTo>
                  <a:lnTo>
                    <a:pt x="694" y="1398"/>
                  </a:lnTo>
                  <a:lnTo>
                    <a:pt x="703" y="1402"/>
                  </a:lnTo>
                  <a:lnTo>
                    <a:pt x="715" y="1407"/>
                  </a:lnTo>
                  <a:lnTo>
                    <a:pt x="725" y="1411"/>
                  </a:lnTo>
                  <a:lnTo>
                    <a:pt x="734" y="1414"/>
                  </a:lnTo>
                  <a:lnTo>
                    <a:pt x="746" y="1418"/>
                  </a:lnTo>
                  <a:lnTo>
                    <a:pt x="757" y="1423"/>
                  </a:lnTo>
                  <a:lnTo>
                    <a:pt x="767" y="1425"/>
                  </a:lnTo>
                  <a:lnTo>
                    <a:pt x="778" y="1429"/>
                  </a:lnTo>
                  <a:lnTo>
                    <a:pt x="789" y="1432"/>
                  </a:lnTo>
                  <a:lnTo>
                    <a:pt x="800" y="1435"/>
                  </a:lnTo>
                  <a:lnTo>
                    <a:pt x="800" y="1438"/>
                  </a:lnTo>
                  <a:lnTo>
                    <a:pt x="800" y="1442"/>
                  </a:lnTo>
                  <a:lnTo>
                    <a:pt x="806" y="1444"/>
                  </a:lnTo>
                  <a:lnTo>
                    <a:pt x="814" y="1446"/>
                  </a:lnTo>
                  <a:lnTo>
                    <a:pt x="820" y="1449"/>
                  </a:lnTo>
                  <a:lnTo>
                    <a:pt x="827" y="1453"/>
                  </a:lnTo>
                  <a:lnTo>
                    <a:pt x="837" y="1458"/>
                  </a:lnTo>
                  <a:lnTo>
                    <a:pt x="848" y="1463"/>
                  </a:lnTo>
                  <a:lnTo>
                    <a:pt x="857" y="1465"/>
                  </a:lnTo>
                  <a:lnTo>
                    <a:pt x="866" y="1469"/>
                  </a:lnTo>
                  <a:lnTo>
                    <a:pt x="872" y="1472"/>
                  </a:lnTo>
                  <a:lnTo>
                    <a:pt x="879" y="1476"/>
                  </a:lnTo>
                  <a:lnTo>
                    <a:pt x="890" y="1481"/>
                  </a:lnTo>
                  <a:lnTo>
                    <a:pt x="901" y="1489"/>
                  </a:lnTo>
                  <a:lnTo>
                    <a:pt x="906" y="1491"/>
                  </a:lnTo>
                  <a:lnTo>
                    <a:pt x="914" y="1495"/>
                  </a:lnTo>
                  <a:lnTo>
                    <a:pt x="920" y="1498"/>
                  </a:lnTo>
                  <a:lnTo>
                    <a:pt x="930" y="1505"/>
                  </a:lnTo>
                  <a:lnTo>
                    <a:pt x="936" y="1510"/>
                  </a:lnTo>
                  <a:lnTo>
                    <a:pt x="942" y="1514"/>
                  </a:lnTo>
                  <a:lnTo>
                    <a:pt x="947" y="1518"/>
                  </a:lnTo>
                  <a:lnTo>
                    <a:pt x="953" y="1522"/>
                  </a:lnTo>
                  <a:lnTo>
                    <a:pt x="961" y="1528"/>
                  </a:lnTo>
                  <a:lnTo>
                    <a:pt x="967" y="1533"/>
                  </a:lnTo>
                  <a:lnTo>
                    <a:pt x="974" y="1537"/>
                  </a:lnTo>
                  <a:lnTo>
                    <a:pt x="982" y="1539"/>
                  </a:lnTo>
                  <a:lnTo>
                    <a:pt x="982" y="1542"/>
                  </a:lnTo>
                  <a:lnTo>
                    <a:pt x="982" y="1545"/>
                  </a:lnTo>
                  <a:lnTo>
                    <a:pt x="984" y="1545"/>
                  </a:lnTo>
                  <a:lnTo>
                    <a:pt x="988" y="1545"/>
                  </a:lnTo>
                  <a:lnTo>
                    <a:pt x="988" y="1548"/>
                  </a:lnTo>
                  <a:lnTo>
                    <a:pt x="988" y="1552"/>
                  </a:lnTo>
                  <a:lnTo>
                    <a:pt x="998" y="1557"/>
                  </a:lnTo>
                  <a:lnTo>
                    <a:pt x="1008" y="1562"/>
                  </a:lnTo>
                  <a:lnTo>
                    <a:pt x="1008" y="1565"/>
                  </a:lnTo>
                  <a:lnTo>
                    <a:pt x="1008" y="1569"/>
                  </a:lnTo>
                  <a:lnTo>
                    <a:pt x="1010" y="1571"/>
                  </a:lnTo>
                  <a:lnTo>
                    <a:pt x="1020" y="1578"/>
                  </a:lnTo>
                  <a:lnTo>
                    <a:pt x="1025" y="1581"/>
                  </a:lnTo>
                  <a:lnTo>
                    <a:pt x="1033" y="1587"/>
                  </a:lnTo>
                  <a:lnTo>
                    <a:pt x="1040" y="1592"/>
                  </a:lnTo>
                  <a:lnTo>
                    <a:pt x="1047" y="1600"/>
                  </a:lnTo>
                  <a:lnTo>
                    <a:pt x="1054" y="1605"/>
                  </a:lnTo>
                  <a:lnTo>
                    <a:pt x="1061" y="1611"/>
                  </a:lnTo>
                  <a:lnTo>
                    <a:pt x="1068" y="1617"/>
                  </a:lnTo>
                  <a:lnTo>
                    <a:pt x="1076" y="1623"/>
                  </a:lnTo>
                  <a:lnTo>
                    <a:pt x="1082" y="1628"/>
                  </a:lnTo>
                  <a:lnTo>
                    <a:pt x="1088" y="1633"/>
                  </a:lnTo>
                  <a:lnTo>
                    <a:pt x="1092" y="1636"/>
                  </a:lnTo>
                  <a:lnTo>
                    <a:pt x="1097" y="1639"/>
                  </a:lnTo>
                  <a:lnTo>
                    <a:pt x="1101" y="1648"/>
                  </a:lnTo>
                  <a:lnTo>
                    <a:pt x="1104" y="1657"/>
                  </a:lnTo>
                  <a:lnTo>
                    <a:pt x="1107" y="1665"/>
                  </a:lnTo>
                  <a:lnTo>
                    <a:pt x="1109" y="1674"/>
                  </a:lnTo>
                  <a:lnTo>
                    <a:pt x="1110" y="1682"/>
                  </a:lnTo>
                  <a:lnTo>
                    <a:pt x="1112" y="1689"/>
                  </a:lnTo>
                  <a:lnTo>
                    <a:pt x="1112" y="1696"/>
                  </a:lnTo>
                  <a:lnTo>
                    <a:pt x="1112" y="1705"/>
                  </a:lnTo>
                  <a:lnTo>
                    <a:pt x="1108" y="1711"/>
                  </a:lnTo>
                  <a:lnTo>
                    <a:pt x="1105" y="1717"/>
                  </a:lnTo>
                  <a:lnTo>
                    <a:pt x="1101" y="1724"/>
                  </a:lnTo>
                  <a:lnTo>
                    <a:pt x="1097" y="1730"/>
                  </a:lnTo>
                  <a:lnTo>
                    <a:pt x="1089" y="1735"/>
                  </a:lnTo>
                  <a:lnTo>
                    <a:pt x="1082" y="1740"/>
                  </a:lnTo>
                  <a:lnTo>
                    <a:pt x="1073" y="1745"/>
                  </a:lnTo>
                  <a:lnTo>
                    <a:pt x="1065" y="1751"/>
                  </a:lnTo>
                  <a:lnTo>
                    <a:pt x="1061" y="1766"/>
                  </a:lnTo>
                  <a:lnTo>
                    <a:pt x="1058" y="1782"/>
                  </a:lnTo>
                  <a:lnTo>
                    <a:pt x="1055" y="1797"/>
                  </a:lnTo>
                  <a:lnTo>
                    <a:pt x="1051" y="1813"/>
                  </a:lnTo>
                  <a:lnTo>
                    <a:pt x="1046" y="1827"/>
                  </a:lnTo>
                  <a:lnTo>
                    <a:pt x="1042" y="1844"/>
                  </a:lnTo>
                  <a:lnTo>
                    <a:pt x="1037" y="1860"/>
                  </a:lnTo>
                  <a:lnTo>
                    <a:pt x="1033" y="1876"/>
                  </a:lnTo>
                  <a:lnTo>
                    <a:pt x="1026" y="1891"/>
                  </a:lnTo>
                  <a:lnTo>
                    <a:pt x="1020" y="1905"/>
                  </a:lnTo>
                  <a:lnTo>
                    <a:pt x="1013" y="1920"/>
                  </a:lnTo>
                  <a:lnTo>
                    <a:pt x="1007" y="1936"/>
                  </a:lnTo>
                  <a:lnTo>
                    <a:pt x="998" y="1951"/>
                  </a:lnTo>
                  <a:lnTo>
                    <a:pt x="990" y="1966"/>
                  </a:lnTo>
                  <a:lnTo>
                    <a:pt x="982" y="1981"/>
                  </a:lnTo>
                  <a:lnTo>
                    <a:pt x="974" y="1996"/>
                  </a:lnTo>
                  <a:lnTo>
                    <a:pt x="964" y="2009"/>
                  </a:lnTo>
                  <a:lnTo>
                    <a:pt x="955" y="2023"/>
                  </a:lnTo>
                  <a:lnTo>
                    <a:pt x="945" y="2037"/>
                  </a:lnTo>
                  <a:lnTo>
                    <a:pt x="936" y="2051"/>
                  </a:lnTo>
                  <a:lnTo>
                    <a:pt x="925" y="2064"/>
                  </a:lnTo>
                  <a:lnTo>
                    <a:pt x="915" y="2079"/>
                  </a:lnTo>
                  <a:lnTo>
                    <a:pt x="904" y="2091"/>
                  </a:lnTo>
                  <a:lnTo>
                    <a:pt x="894" y="2106"/>
                  </a:lnTo>
                  <a:lnTo>
                    <a:pt x="882" y="2118"/>
                  </a:lnTo>
                  <a:lnTo>
                    <a:pt x="870" y="2131"/>
                  </a:lnTo>
                  <a:lnTo>
                    <a:pt x="858" y="2143"/>
                  </a:lnTo>
                  <a:lnTo>
                    <a:pt x="847" y="2157"/>
                  </a:lnTo>
                  <a:lnTo>
                    <a:pt x="833" y="2168"/>
                  </a:lnTo>
                  <a:lnTo>
                    <a:pt x="821" y="2180"/>
                  </a:lnTo>
                  <a:lnTo>
                    <a:pt x="809" y="2192"/>
                  </a:lnTo>
                  <a:lnTo>
                    <a:pt x="796" y="2205"/>
                  </a:lnTo>
                  <a:lnTo>
                    <a:pt x="781" y="2215"/>
                  </a:lnTo>
                  <a:lnTo>
                    <a:pt x="768" y="2226"/>
                  </a:lnTo>
                  <a:lnTo>
                    <a:pt x="754" y="2237"/>
                  </a:lnTo>
                  <a:lnTo>
                    <a:pt x="741" y="2248"/>
                  </a:lnTo>
                  <a:lnTo>
                    <a:pt x="726" y="2258"/>
                  </a:lnTo>
                  <a:lnTo>
                    <a:pt x="712" y="2268"/>
                  </a:lnTo>
                  <a:lnTo>
                    <a:pt x="697" y="2278"/>
                  </a:lnTo>
                  <a:lnTo>
                    <a:pt x="684" y="2288"/>
                  </a:lnTo>
                  <a:lnTo>
                    <a:pt x="668" y="2296"/>
                  </a:lnTo>
                  <a:lnTo>
                    <a:pt x="653" y="2305"/>
                  </a:lnTo>
                  <a:lnTo>
                    <a:pt x="638" y="2314"/>
                  </a:lnTo>
                  <a:lnTo>
                    <a:pt x="623" y="2324"/>
                  </a:lnTo>
                  <a:lnTo>
                    <a:pt x="608" y="2332"/>
                  </a:lnTo>
                  <a:lnTo>
                    <a:pt x="593" y="2341"/>
                  </a:lnTo>
                  <a:lnTo>
                    <a:pt x="579" y="2348"/>
                  </a:lnTo>
                  <a:lnTo>
                    <a:pt x="564" y="2357"/>
                  </a:lnTo>
                  <a:lnTo>
                    <a:pt x="548" y="2363"/>
                  </a:lnTo>
                  <a:lnTo>
                    <a:pt x="532" y="2371"/>
                  </a:lnTo>
                  <a:lnTo>
                    <a:pt x="515" y="2377"/>
                  </a:lnTo>
                  <a:lnTo>
                    <a:pt x="501" y="2383"/>
                  </a:lnTo>
                  <a:lnTo>
                    <a:pt x="485" y="2388"/>
                  </a:lnTo>
                  <a:lnTo>
                    <a:pt x="468" y="2394"/>
                  </a:lnTo>
                  <a:lnTo>
                    <a:pt x="452" y="2399"/>
                  </a:lnTo>
                  <a:lnTo>
                    <a:pt x="438" y="2405"/>
                  </a:lnTo>
                  <a:lnTo>
                    <a:pt x="421" y="2409"/>
                  </a:lnTo>
                  <a:lnTo>
                    <a:pt x="405" y="2414"/>
                  </a:lnTo>
                  <a:lnTo>
                    <a:pt x="389" y="2418"/>
                  </a:lnTo>
                  <a:lnTo>
                    <a:pt x="374" y="2421"/>
                  </a:lnTo>
                  <a:lnTo>
                    <a:pt x="358" y="2424"/>
                  </a:lnTo>
                  <a:lnTo>
                    <a:pt x="342" y="2427"/>
                  </a:lnTo>
                  <a:lnTo>
                    <a:pt x="327" y="2430"/>
                  </a:lnTo>
                  <a:lnTo>
                    <a:pt x="313" y="2434"/>
                  </a:lnTo>
                  <a:lnTo>
                    <a:pt x="308" y="2435"/>
                  </a:lnTo>
                  <a:lnTo>
                    <a:pt x="304" y="2437"/>
                  </a:lnTo>
                  <a:lnTo>
                    <a:pt x="298" y="2439"/>
                  </a:lnTo>
                  <a:lnTo>
                    <a:pt x="292" y="2441"/>
                  </a:lnTo>
                  <a:lnTo>
                    <a:pt x="283" y="2442"/>
                  </a:lnTo>
                  <a:lnTo>
                    <a:pt x="276" y="2444"/>
                  </a:lnTo>
                  <a:lnTo>
                    <a:pt x="266" y="2445"/>
                  </a:lnTo>
                  <a:lnTo>
                    <a:pt x="257" y="2447"/>
                  </a:lnTo>
                  <a:lnTo>
                    <a:pt x="246" y="2447"/>
                  </a:lnTo>
                  <a:lnTo>
                    <a:pt x="235" y="2449"/>
                  </a:lnTo>
                  <a:lnTo>
                    <a:pt x="222" y="2450"/>
                  </a:lnTo>
                  <a:lnTo>
                    <a:pt x="211" y="2451"/>
                  </a:lnTo>
                  <a:lnTo>
                    <a:pt x="198" y="2451"/>
                  </a:lnTo>
                  <a:lnTo>
                    <a:pt x="185" y="2452"/>
                  </a:lnTo>
                  <a:lnTo>
                    <a:pt x="173" y="2453"/>
                  </a:lnTo>
                  <a:lnTo>
                    <a:pt x="160" y="2455"/>
                  </a:lnTo>
                  <a:lnTo>
                    <a:pt x="147" y="2455"/>
                  </a:lnTo>
                  <a:lnTo>
                    <a:pt x="135" y="2455"/>
                  </a:lnTo>
                  <a:lnTo>
                    <a:pt x="121" y="2455"/>
                  </a:lnTo>
                  <a:lnTo>
                    <a:pt x="109" y="2455"/>
                  </a:lnTo>
                  <a:lnTo>
                    <a:pt x="96" y="2455"/>
                  </a:lnTo>
                  <a:lnTo>
                    <a:pt x="85" y="2455"/>
                  </a:lnTo>
                  <a:lnTo>
                    <a:pt x="74" y="2455"/>
                  </a:lnTo>
                  <a:lnTo>
                    <a:pt x="64" y="2456"/>
                  </a:lnTo>
                  <a:lnTo>
                    <a:pt x="53" y="2456"/>
                  </a:lnTo>
                  <a:lnTo>
                    <a:pt x="44" y="2456"/>
                  </a:lnTo>
                  <a:lnTo>
                    <a:pt x="36" y="2456"/>
                  </a:lnTo>
                  <a:lnTo>
                    <a:pt x="29" y="2456"/>
                  </a:lnTo>
                  <a:lnTo>
                    <a:pt x="22" y="2456"/>
                  </a:lnTo>
                  <a:lnTo>
                    <a:pt x="17" y="2456"/>
                  </a:lnTo>
                  <a:lnTo>
                    <a:pt x="12" y="2456"/>
                  </a:lnTo>
                  <a:lnTo>
                    <a:pt x="11" y="2457"/>
                  </a:lnTo>
                  <a:lnTo>
                    <a:pt x="3" y="2456"/>
                  </a:lnTo>
                  <a:lnTo>
                    <a:pt x="0" y="2456"/>
                  </a:lnTo>
                  <a:lnTo>
                    <a:pt x="0" y="621"/>
                  </a:lnTo>
                  <a:lnTo>
                    <a:pt x="2" y="626"/>
                  </a:lnTo>
                  <a:lnTo>
                    <a:pt x="6" y="636"/>
                  </a:lnTo>
                  <a:lnTo>
                    <a:pt x="13" y="637"/>
                  </a:lnTo>
                  <a:lnTo>
                    <a:pt x="21" y="640"/>
                  </a:lnTo>
                  <a:lnTo>
                    <a:pt x="28" y="641"/>
                  </a:lnTo>
                  <a:lnTo>
                    <a:pt x="37" y="644"/>
                  </a:lnTo>
                  <a:lnTo>
                    <a:pt x="38" y="637"/>
                  </a:lnTo>
                  <a:lnTo>
                    <a:pt x="41" y="632"/>
                  </a:lnTo>
                  <a:lnTo>
                    <a:pt x="42" y="626"/>
                  </a:lnTo>
                  <a:lnTo>
                    <a:pt x="44" y="620"/>
                  </a:lnTo>
                  <a:lnTo>
                    <a:pt x="44" y="611"/>
                  </a:lnTo>
                  <a:lnTo>
                    <a:pt x="47" y="603"/>
                  </a:lnTo>
                  <a:lnTo>
                    <a:pt x="47" y="594"/>
                  </a:lnTo>
                  <a:lnTo>
                    <a:pt x="49" y="585"/>
                  </a:lnTo>
                  <a:lnTo>
                    <a:pt x="49" y="574"/>
                  </a:lnTo>
                  <a:lnTo>
                    <a:pt x="49" y="564"/>
                  </a:lnTo>
                  <a:lnTo>
                    <a:pt x="49" y="553"/>
                  </a:lnTo>
                  <a:lnTo>
                    <a:pt x="50" y="543"/>
                  </a:lnTo>
                  <a:lnTo>
                    <a:pt x="50" y="531"/>
                  </a:lnTo>
                  <a:lnTo>
                    <a:pt x="50" y="520"/>
                  </a:lnTo>
                  <a:lnTo>
                    <a:pt x="50" y="509"/>
                  </a:lnTo>
                  <a:lnTo>
                    <a:pt x="52" y="498"/>
                  </a:lnTo>
                  <a:lnTo>
                    <a:pt x="50" y="485"/>
                  </a:lnTo>
                  <a:lnTo>
                    <a:pt x="50" y="473"/>
                  </a:lnTo>
                  <a:lnTo>
                    <a:pt x="49" y="462"/>
                  </a:lnTo>
                  <a:lnTo>
                    <a:pt x="49" y="451"/>
                  </a:lnTo>
                  <a:lnTo>
                    <a:pt x="48" y="439"/>
                  </a:lnTo>
                  <a:lnTo>
                    <a:pt x="48" y="428"/>
                  </a:lnTo>
                  <a:lnTo>
                    <a:pt x="47" y="417"/>
                  </a:lnTo>
                  <a:lnTo>
                    <a:pt x="47" y="409"/>
                  </a:lnTo>
                  <a:lnTo>
                    <a:pt x="45" y="397"/>
                  </a:lnTo>
                  <a:lnTo>
                    <a:pt x="45" y="389"/>
                  </a:lnTo>
                  <a:lnTo>
                    <a:pt x="44" y="379"/>
                  </a:lnTo>
                  <a:lnTo>
                    <a:pt x="44" y="371"/>
                  </a:lnTo>
                  <a:lnTo>
                    <a:pt x="43" y="364"/>
                  </a:lnTo>
                  <a:lnTo>
                    <a:pt x="43" y="357"/>
                  </a:lnTo>
                  <a:lnTo>
                    <a:pt x="43" y="350"/>
                  </a:lnTo>
                  <a:lnTo>
                    <a:pt x="43" y="347"/>
                  </a:lnTo>
                  <a:lnTo>
                    <a:pt x="39" y="347"/>
                  </a:lnTo>
                  <a:lnTo>
                    <a:pt x="37" y="347"/>
                  </a:lnTo>
                  <a:lnTo>
                    <a:pt x="33" y="333"/>
                  </a:lnTo>
                  <a:lnTo>
                    <a:pt x="31" y="321"/>
                  </a:lnTo>
                  <a:lnTo>
                    <a:pt x="27" y="321"/>
                  </a:lnTo>
                  <a:lnTo>
                    <a:pt x="23" y="321"/>
                  </a:lnTo>
                  <a:lnTo>
                    <a:pt x="17" y="310"/>
                  </a:lnTo>
                  <a:lnTo>
                    <a:pt x="12" y="301"/>
                  </a:lnTo>
                  <a:lnTo>
                    <a:pt x="8" y="292"/>
                  </a:lnTo>
                  <a:lnTo>
                    <a:pt x="6" y="285"/>
                  </a:lnTo>
                  <a:lnTo>
                    <a:pt x="2" y="276"/>
                  </a:lnTo>
                  <a:lnTo>
                    <a:pt x="1" y="269"/>
                  </a:lnTo>
                  <a:lnTo>
                    <a:pt x="0" y="266"/>
                  </a:lnTo>
                  <a:lnTo>
                    <a:pt x="0" y="233"/>
                  </a:lnTo>
                  <a:lnTo>
                    <a:pt x="2" y="224"/>
                  </a:lnTo>
                  <a:lnTo>
                    <a:pt x="8" y="218"/>
                  </a:lnTo>
                  <a:lnTo>
                    <a:pt x="13" y="211"/>
                  </a:lnTo>
                  <a:lnTo>
                    <a:pt x="21" y="206"/>
                  </a:lnTo>
                  <a:lnTo>
                    <a:pt x="28" y="201"/>
                  </a:lnTo>
                  <a:lnTo>
                    <a:pt x="38" y="198"/>
                  </a:lnTo>
                  <a:lnTo>
                    <a:pt x="47" y="196"/>
                  </a:lnTo>
                  <a:lnTo>
                    <a:pt x="58" y="197"/>
                  </a:lnTo>
                  <a:lnTo>
                    <a:pt x="68" y="197"/>
                  </a:lnTo>
                  <a:lnTo>
                    <a:pt x="79" y="201"/>
                  </a:lnTo>
                  <a:lnTo>
                    <a:pt x="88" y="203"/>
                  </a:lnTo>
                  <a:lnTo>
                    <a:pt x="97" y="208"/>
                  </a:lnTo>
                  <a:lnTo>
                    <a:pt x="106" y="212"/>
                  </a:lnTo>
                  <a:lnTo>
                    <a:pt x="116" y="219"/>
                  </a:lnTo>
                  <a:lnTo>
                    <a:pt x="122" y="225"/>
                  </a:lnTo>
                  <a:lnTo>
                    <a:pt x="130" y="234"/>
                  </a:lnTo>
                  <a:lnTo>
                    <a:pt x="136" y="243"/>
                  </a:lnTo>
                  <a:lnTo>
                    <a:pt x="141" y="254"/>
                  </a:lnTo>
                  <a:lnTo>
                    <a:pt x="143" y="264"/>
                  </a:lnTo>
                  <a:lnTo>
                    <a:pt x="144" y="276"/>
                  </a:lnTo>
                  <a:lnTo>
                    <a:pt x="143" y="281"/>
                  </a:lnTo>
                  <a:lnTo>
                    <a:pt x="143" y="287"/>
                  </a:lnTo>
                  <a:lnTo>
                    <a:pt x="142" y="295"/>
                  </a:lnTo>
                  <a:lnTo>
                    <a:pt x="141" y="302"/>
                  </a:lnTo>
                  <a:lnTo>
                    <a:pt x="137" y="308"/>
                  </a:lnTo>
                  <a:lnTo>
                    <a:pt x="135" y="316"/>
                  </a:lnTo>
                  <a:lnTo>
                    <a:pt x="131" y="323"/>
                  </a:lnTo>
                  <a:lnTo>
                    <a:pt x="128" y="331"/>
                  </a:lnTo>
                  <a:lnTo>
                    <a:pt x="122" y="338"/>
                  </a:lnTo>
                  <a:lnTo>
                    <a:pt x="117" y="345"/>
                  </a:lnTo>
                  <a:lnTo>
                    <a:pt x="111" y="354"/>
                  </a:lnTo>
                  <a:lnTo>
                    <a:pt x="106" y="363"/>
                  </a:lnTo>
                  <a:lnTo>
                    <a:pt x="102" y="370"/>
                  </a:lnTo>
                  <a:lnTo>
                    <a:pt x="100" y="380"/>
                  </a:lnTo>
                  <a:lnTo>
                    <a:pt x="97" y="389"/>
                  </a:lnTo>
                  <a:lnTo>
                    <a:pt x="95" y="399"/>
                  </a:lnTo>
                  <a:lnTo>
                    <a:pt x="92" y="407"/>
                  </a:lnTo>
                  <a:lnTo>
                    <a:pt x="91" y="417"/>
                  </a:lnTo>
                  <a:lnTo>
                    <a:pt x="89" y="426"/>
                  </a:lnTo>
                  <a:lnTo>
                    <a:pt x="89" y="437"/>
                  </a:lnTo>
                  <a:lnTo>
                    <a:pt x="88" y="446"/>
                  </a:lnTo>
                  <a:lnTo>
                    <a:pt x="86" y="456"/>
                  </a:lnTo>
                  <a:lnTo>
                    <a:pt x="85" y="465"/>
                  </a:lnTo>
                  <a:lnTo>
                    <a:pt x="85" y="475"/>
                  </a:lnTo>
                  <a:lnTo>
                    <a:pt x="84" y="484"/>
                  </a:lnTo>
                  <a:lnTo>
                    <a:pt x="84" y="495"/>
                  </a:lnTo>
                  <a:lnTo>
                    <a:pt x="84" y="504"/>
                  </a:lnTo>
                  <a:lnTo>
                    <a:pt x="84" y="515"/>
                  </a:lnTo>
                  <a:lnTo>
                    <a:pt x="84" y="524"/>
                  </a:lnTo>
                  <a:lnTo>
                    <a:pt x="84" y="533"/>
                  </a:lnTo>
                  <a:lnTo>
                    <a:pt x="84" y="543"/>
                  </a:lnTo>
                  <a:lnTo>
                    <a:pt x="84" y="553"/>
                  </a:lnTo>
                  <a:lnTo>
                    <a:pt x="84" y="562"/>
                  </a:lnTo>
                  <a:lnTo>
                    <a:pt x="85" y="573"/>
                  </a:lnTo>
                  <a:lnTo>
                    <a:pt x="85" y="582"/>
                  </a:lnTo>
                  <a:lnTo>
                    <a:pt x="86" y="593"/>
                  </a:lnTo>
                  <a:lnTo>
                    <a:pt x="86" y="602"/>
                  </a:lnTo>
                  <a:lnTo>
                    <a:pt x="88" y="611"/>
                  </a:lnTo>
                  <a:lnTo>
                    <a:pt x="89" y="621"/>
                  </a:lnTo>
                  <a:lnTo>
                    <a:pt x="90" y="632"/>
                  </a:lnTo>
                  <a:lnTo>
                    <a:pt x="91" y="641"/>
                  </a:lnTo>
                  <a:lnTo>
                    <a:pt x="92" y="651"/>
                  </a:lnTo>
                  <a:lnTo>
                    <a:pt x="94" y="661"/>
                  </a:lnTo>
                  <a:lnTo>
                    <a:pt x="96" y="672"/>
                  </a:lnTo>
                  <a:lnTo>
                    <a:pt x="102" y="676"/>
                  </a:lnTo>
                  <a:lnTo>
                    <a:pt x="110" y="682"/>
                  </a:lnTo>
                  <a:lnTo>
                    <a:pt x="116" y="688"/>
                  </a:lnTo>
                  <a:lnTo>
                    <a:pt x="123" y="696"/>
                  </a:lnTo>
                  <a:lnTo>
                    <a:pt x="130" y="702"/>
                  </a:lnTo>
                  <a:lnTo>
                    <a:pt x="136" y="709"/>
                  </a:lnTo>
                  <a:lnTo>
                    <a:pt x="143" y="718"/>
                  </a:lnTo>
                  <a:lnTo>
                    <a:pt x="151" y="726"/>
                  </a:lnTo>
                  <a:lnTo>
                    <a:pt x="153" y="726"/>
                  </a:lnTo>
                  <a:lnTo>
                    <a:pt x="157" y="726"/>
                  </a:lnTo>
                  <a:lnTo>
                    <a:pt x="157" y="730"/>
                  </a:lnTo>
                  <a:lnTo>
                    <a:pt x="159" y="735"/>
                  </a:lnTo>
                  <a:lnTo>
                    <a:pt x="160" y="739"/>
                  </a:lnTo>
                  <a:lnTo>
                    <a:pt x="164" y="744"/>
                  </a:lnTo>
                  <a:lnTo>
                    <a:pt x="169" y="750"/>
                  </a:lnTo>
                  <a:lnTo>
                    <a:pt x="177" y="760"/>
                  </a:lnTo>
                  <a:lnTo>
                    <a:pt x="179" y="760"/>
                  </a:lnTo>
                  <a:lnTo>
                    <a:pt x="183" y="760"/>
                  </a:lnTo>
                  <a:lnTo>
                    <a:pt x="186" y="771"/>
                  </a:lnTo>
                  <a:lnTo>
                    <a:pt x="191" y="782"/>
                  </a:lnTo>
                  <a:lnTo>
                    <a:pt x="196" y="793"/>
                  </a:lnTo>
                  <a:lnTo>
                    <a:pt x="201" y="806"/>
                  </a:lnTo>
                  <a:lnTo>
                    <a:pt x="205" y="817"/>
                  </a:lnTo>
                  <a:lnTo>
                    <a:pt x="211" y="829"/>
                  </a:lnTo>
                  <a:lnTo>
                    <a:pt x="215" y="840"/>
                  </a:lnTo>
                  <a:lnTo>
                    <a:pt x="221" y="853"/>
                  </a:lnTo>
                  <a:lnTo>
                    <a:pt x="225" y="864"/>
                  </a:lnTo>
                  <a:lnTo>
                    <a:pt x="230" y="876"/>
                  </a:lnTo>
                  <a:lnTo>
                    <a:pt x="235" y="887"/>
                  </a:lnTo>
                  <a:lnTo>
                    <a:pt x="241" y="900"/>
                  </a:lnTo>
                  <a:lnTo>
                    <a:pt x="245" y="911"/>
                  </a:lnTo>
                  <a:lnTo>
                    <a:pt x="250" y="923"/>
                  </a:lnTo>
                  <a:lnTo>
                    <a:pt x="254" y="936"/>
                  </a:lnTo>
                  <a:lnTo>
                    <a:pt x="261" y="948"/>
                  </a:lnTo>
                  <a:lnTo>
                    <a:pt x="263" y="948"/>
                  </a:lnTo>
                  <a:lnTo>
                    <a:pt x="267" y="948"/>
                  </a:lnTo>
                  <a:lnTo>
                    <a:pt x="271" y="958"/>
                  </a:lnTo>
                  <a:lnTo>
                    <a:pt x="274" y="968"/>
                  </a:lnTo>
                  <a:lnTo>
                    <a:pt x="277" y="968"/>
                  </a:lnTo>
                  <a:lnTo>
                    <a:pt x="280" y="968"/>
                  </a:lnTo>
                  <a:lnTo>
                    <a:pt x="280" y="970"/>
                  </a:lnTo>
                  <a:lnTo>
                    <a:pt x="280" y="974"/>
                  </a:lnTo>
                  <a:lnTo>
                    <a:pt x="283" y="974"/>
                  </a:lnTo>
                  <a:lnTo>
                    <a:pt x="287" y="974"/>
                  </a:lnTo>
                  <a:lnTo>
                    <a:pt x="287" y="976"/>
                  </a:lnTo>
                  <a:lnTo>
                    <a:pt x="287" y="980"/>
                  </a:lnTo>
                  <a:lnTo>
                    <a:pt x="293" y="981"/>
                  </a:lnTo>
                  <a:lnTo>
                    <a:pt x="303" y="989"/>
                  </a:lnTo>
                  <a:lnTo>
                    <a:pt x="306" y="992"/>
                  </a:lnTo>
                  <a:lnTo>
                    <a:pt x="313" y="999"/>
                  </a:lnTo>
                  <a:lnTo>
                    <a:pt x="319" y="1005"/>
                  </a:lnTo>
                  <a:lnTo>
                    <a:pt x="325" y="1013"/>
                  </a:lnTo>
                  <a:lnTo>
                    <a:pt x="330" y="1021"/>
                  </a:lnTo>
                  <a:lnTo>
                    <a:pt x="336" y="1028"/>
                  </a:lnTo>
                  <a:lnTo>
                    <a:pt x="342" y="1037"/>
                  </a:lnTo>
                  <a:lnTo>
                    <a:pt x="349" y="1047"/>
                  </a:lnTo>
                  <a:lnTo>
                    <a:pt x="353" y="1057"/>
                  </a:lnTo>
                  <a:lnTo>
                    <a:pt x="358" y="1067"/>
                  </a:lnTo>
                  <a:lnTo>
                    <a:pt x="363" y="1077"/>
                  </a:lnTo>
                  <a:lnTo>
                    <a:pt x="368" y="1088"/>
                  </a:lnTo>
                  <a:lnTo>
                    <a:pt x="371" y="1098"/>
                  </a:lnTo>
                  <a:lnTo>
                    <a:pt x="373" y="1107"/>
                  </a:lnTo>
                  <a:lnTo>
                    <a:pt x="374" y="1117"/>
                  </a:lnTo>
                  <a:lnTo>
                    <a:pt x="377" y="1127"/>
                  </a:lnTo>
                  <a:lnTo>
                    <a:pt x="376" y="1136"/>
                  </a:lnTo>
                  <a:lnTo>
                    <a:pt x="376" y="1145"/>
                  </a:lnTo>
                  <a:lnTo>
                    <a:pt x="373" y="1153"/>
                  </a:lnTo>
                  <a:lnTo>
                    <a:pt x="371" y="1163"/>
                  </a:lnTo>
                  <a:lnTo>
                    <a:pt x="366" y="1169"/>
                  </a:lnTo>
                  <a:lnTo>
                    <a:pt x="360" y="1177"/>
                  </a:lnTo>
                  <a:lnTo>
                    <a:pt x="352" y="1183"/>
                  </a:lnTo>
                  <a:lnTo>
                    <a:pt x="345" y="1189"/>
                  </a:lnTo>
                  <a:lnTo>
                    <a:pt x="332" y="1193"/>
                  </a:lnTo>
                  <a:lnTo>
                    <a:pt x="321" y="1197"/>
                  </a:lnTo>
                  <a:lnTo>
                    <a:pt x="314" y="1198"/>
                  </a:lnTo>
                  <a:lnTo>
                    <a:pt x="308" y="1199"/>
                  </a:lnTo>
                  <a:lnTo>
                    <a:pt x="300" y="1200"/>
                  </a:lnTo>
                  <a:lnTo>
                    <a:pt x="293" y="1202"/>
                  </a:lnTo>
                  <a:lnTo>
                    <a:pt x="290" y="1214"/>
                  </a:lnTo>
                  <a:lnTo>
                    <a:pt x="288" y="1227"/>
                  </a:lnTo>
                  <a:lnTo>
                    <a:pt x="285" y="1240"/>
                  </a:lnTo>
                  <a:lnTo>
                    <a:pt x="284" y="1253"/>
                  </a:lnTo>
                  <a:lnTo>
                    <a:pt x="277" y="1261"/>
                  </a:lnTo>
                  <a:lnTo>
                    <a:pt x="271" y="1270"/>
                  </a:lnTo>
                  <a:lnTo>
                    <a:pt x="262" y="1278"/>
                  </a:lnTo>
                  <a:lnTo>
                    <a:pt x="253" y="1289"/>
                  </a:lnTo>
                  <a:lnTo>
                    <a:pt x="247" y="1293"/>
                  </a:lnTo>
                  <a:lnTo>
                    <a:pt x="243" y="1299"/>
                  </a:lnTo>
                  <a:lnTo>
                    <a:pt x="237" y="1304"/>
                  </a:lnTo>
                  <a:lnTo>
                    <a:pt x="233" y="1310"/>
                  </a:lnTo>
                  <a:lnTo>
                    <a:pt x="229" y="1315"/>
                  </a:lnTo>
                  <a:lnTo>
                    <a:pt x="224" y="1322"/>
                  </a:lnTo>
                  <a:lnTo>
                    <a:pt x="219" y="1326"/>
                  </a:lnTo>
                  <a:lnTo>
                    <a:pt x="215" y="1334"/>
                  </a:lnTo>
                  <a:lnTo>
                    <a:pt x="205" y="1345"/>
                  </a:lnTo>
                  <a:lnTo>
                    <a:pt x="196" y="1356"/>
                  </a:lnTo>
                  <a:lnTo>
                    <a:pt x="189" y="1367"/>
                  </a:lnTo>
                  <a:lnTo>
                    <a:pt x="183" y="1378"/>
                  </a:lnTo>
                  <a:lnTo>
                    <a:pt x="177" y="1390"/>
                  </a:lnTo>
                  <a:lnTo>
                    <a:pt x="174" y="1401"/>
                  </a:lnTo>
                  <a:lnTo>
                    <a:pt x="172" y="1412"/>
                  </a:lnTo>
                  <a:lnTo>
                    <a:pt x="173" y="1423"/>
                  </a:lnTo>
                  <a:lnTo>
                    <a:pt x="178" y="1425"/>
                  </a:lnTo>
                  <a:lnTo>
                    <a:pt x="185" y="1429"/>
                  </a:lnTo>
                  <a:lnTo>
                    <a:pt x="193" y="1433"/>
                  </a:lnTo>
                  <a:lnTo>
                    <a:pt x="200" y="1437"/>
                  </a:lnTo>
                  <a:lnTo>
                    <a:pt x="207" y="1439"/>
                  </a:lnTo>
                  <a:lnTo>
                    <a:pt x="215" y="1443"/>
                  </a:lnTo>
                  <a:lnTo>
                    <a:pt x="224" y="1446"/>
                  </a:lnTo>
                  <a:lnTo>
                    <a:pt x="232" y="1450"/>
                  </a:lnTo>
                  <a:lnTo>
                    <a:pt x="238" y="1454"/>
                  </a:lnTo>
                  <a:lnTo>
                    <a:pt x="246" y="1458"/>
                  </a:lnTo>
                  <a:lnTo>
                    <a:pt x="253" y="1461"/>
                  </a:lnTo>
                  <a:lnTo>
                    <a:pt x="261" y="1469"/>
                  </a:lnTo>
                  <a:lnTo>
                    <a:pt x="267" y="1474"/>
                  </a:lnTo>
                  <a:lnTo>
                    <a:pt x="273" y="1481"/>
                  </a:lnTo>
                  <a:lnTo>
                    <a:pt x="278" y="1489"/>
                  </a:lnTo>
                  <a:lnTo>
                    <a:pt x="283" y="1500"/>
                  </a:lnTo>
                  <a:lnTo>
                    <a:pt x="293" y="1496"/>
                  </a:lnTo>
                  <a:lnTo>
                    <a:pt x="304" y="1493"/>
                  </a:lnTo>
                  <a:lnTo>
                    <a:pt x="315" y="1491"/>
                  </a:lnTo>
                  <a:lnTo>
                    <a:pt x="326" y="1489"/>
                  </a:lnTo>
                  <a:lnTo>
                    <a:pt x="336" y="1486"/>
                  </a:lnTo>
                  <a:lnTo>
                    <a:pt x="347" y="1484"/>
                  </a:lnTo>
                  <a:lnTo>
                    <a:pt x="357" y="1481"/>
                  </a:lnTo>
                  <a:lnTo>
                    <a:pt x="367" y="1479"/>
                  </a:lnTo>
                  <a:lnTo>
                    <a:pt x="376" y="1475"/>
                  </a:lnTo>
                  <a:lnTo>
                    <a:pt x="386" y="1471"/>
                  </a:lnTo>
                  <a:lnTo>
                    <a:pt x="394" y="1467"/>
                  </a:lnTo>
                  <a:lnTo>
                    <a:pt x="404" y="1465"/>
                  </a:lnTo>
                  <a:lnTo>
                    <a:pt x="413" y="1461"/>
                  </a:lnTo>
                  <a:lnTo>
                    <a:pt x="421" y="1458"/>
                  </a:lnTo>
                  <a:lnTo>
                    <a:pt x="430" y="1454"/>
                  </a:lnTo>
                  <a:lnTo>
                    <a:pt x="440" y="1451"/>
                  </a:lnTo>
                  <a:lnTo>
                    <a:pt x="447" y="1446"/>
                  </a:lnTo>
                  <a:lnTo>
                    <a:pt x="456" y="1443"/>
                  </a:lnTo>
                  <a:lnTo>
                    <a:pt x="465" y="1438"/>
                  </a:lnTo>
                  <a:lnTo>
                    <a:pt x="473" y="1434"/>
                  </a:lnTo>
                  <a:lnTo>
                    <a:pt x="481" y="1429"/>
                  </a:lnTo>
                  <a:lnTo>
                    <a:pt x="490" y="1425"/>
                  </a:lnTo>
                  <a:lnTo>
                    <a:pt x="498" y="1420"/>
                  </a:lnTo>
                  <a:lnTo>
                    <a:pt x="508" y="1417"/>
                  </a:lnTo>
                  <a:lnTo>
                    <a:pt x="515" y="1412"/>
                  </a:lnTo>
                  <a:lnTo>
                    <a:pt x="525" y="1407"/>
                  </a:lnTo>
                  <a:lnTo>
                    <a:pt x="534" y="1402"/>
                  </a:lnTo>
                  <a:lnTo>
                    <a:pt x="544" y="1398"/>
                  </a:lnTo>
                  <a:lnTo>
                    <a:pt x="553" y="1393"/>
                  </a:lnTo>
                  <a:lnTo>
                    <a:pt x="562" y="1388"/>
                  </a:lnTo>
                  <a:lnTo>
                    <a:pt x="572" y="1383"/>
                  </a:lnTo>
                  <a:lnTo>
                    <a:pt x="584" y="1380"/>
                  </a:lnTo>
                  <a:lnTo>
                    <a:pt x="584" y="1365"/>
                  </a:lnTo>
                  <a:lnTo>
                    <a:pt x="584" y="1351"/>
                  </a:lnTo>
                  <a:lnTo>
                    <a:pt x="584" y="1338"/>
                  </a:lnTo>
                  <a:lnTo>
                    <a:pt x="584" y="1325"/>
                  </a:lnTo>
                  <a:lnTo>
                    <a:pt x="584" y="1310"/>
                  </a:lnTo>
                  <a:lnTo>
                    <a:pt x="584" y="1297"/>
                  </a:lnTo>
                  <a:lnTo>
                    <a:pt x="584" y="1283"/>
                  </a:lnTo>
                  <a:lnTo>
                    <a:pt x="584" y="1271"/>
                  </a:lnTo>
                  <a:lnTo>
                    <a:pt x="584" y="1256"/>
                  </a:lnTo>
                  <a:lnTo>
                    <a:pt x="584" y="1242"/>
                  </a:lnTo>
                  <a:lnTo>
                    <a:pt x="584" y="1229"/>
                  </a:lnTo>
                  <a:lnTo>
                    <a:pt x="584" y="1216"/>
                  </a:lnTo>
                  <a:lnTo>
                    <a:pt x="584" y="1202"/>
                  </a:lnTo>
                  <a:lnTo>
                    <a:pt x="584" y="1188"/>
                  </a:lnTo>
                  <a:lnTo>
                    <a:pt x="584" y="1174"/>
                  </a:lnTo>
                  <a:lnTo>
                    <a:pt x="584" y="1162"/>
                  </a:lnTo>
                  <a:lnTo>
                    <a:pt x="582" y="1147"/>
                  </a:lnTo>
                  <a:lnTo>
                    <a:pt x="582" y="1133"/>
                  </a:lnTo>
                  <a:lnTo>
                    <a:pt x="582" y="1120"/>
                  </a:lnTo>
                  <a:lnTo>
                    <a:pt x="582" y="1106"/>
                  </a:lnTo>
                  <a:lnTo>
                    <a:pt x="582" y="1091"/>
                  </a:lnTo>
                  <a:lnTo>
                    <a:pt x="582" y="1079"/>
                  </a:lnTo>
                  <a:lnTo>
                    <a:pt x="582" y="1064"/>
                  </a:lnTo>
                  <a:lnTo>
                    <a:pt x="582" y="1052"/>
                  </a:lnTo>
                  <a:lnTo>
                    <a:pt x="581" y="1037"/>
                  </a:lnTo>
                  <a:lnTo>
                    <a:pt x="581" y="1023"/>
                  </a:lnTo>
                  <a:lnTo>
                    <a:pt x="581" y="1010"/>
                  </a:lnTo>
                  <a:lnTo>
                    <a:pt x="581" y="997"/>
                  </a:lnTo>
                  <a:lnTo>
                    <a:pt x="580" y="983"/>
                  </a:lnTo>
                  <a:lnTo>
                    <a:pt x="580" y="969"/>
                  </a:lnTo>
                  <a:lnTo>
                    <a:pt x="580" y="955"/>
                  </a:lnTo>
                  <a:lnTo>
                    <a:pt x="580" y="943"/>
                  </a:lnTo>
                  <a:lnTo>
                    <a:pt x="579" y="928"/>
                  </a:lnTo>
                  <a:lnTo>
                    <a:pt x="577" y="914"/>
                  </a:lnTo>
                  <a:lnTo>
                    <a:pt x="576" y="901"/>
                  </a:lnTo>
                  <a:lnTo>
                    <a:pt x="576" y="887"/>
                  </a:lnTo>
                  <a:lnTo>
                    <a:pt x="575" y="874"/>
                  </a:lnTo>
                  <a:lnTo>
                    <a:pt x="574" y="860"/>
                  </a:lnTo>
                  <a:lnTo>
                    <a:pt x="572" y="846"/>
                  </a:lnTo>
                  <a:lnTo>
                    <a:pt x="572" y="834"/>
                  </a:lnTo>
                  <a:lnTo>
                    <a:pt x="570" y="819"/>
                  </a:lnTo>
                  <a:lnTo>
                    <a:pt x="570" y="807"/>
                  </a:lnTo>
                  <a:lnTo>
                    <a:pt x="567" y="792"/>
                  </a:lnTo>
                  <a:lnTo>
                    <a:pt x="567" y="780"/>
                  </a:lnTo>
                  <a:lnTo>
                    <a:pt x="565" y="766"/>
                  </a:lnTo>
                  <a:lnTo>
                    <a:pt x="565" y="752"/>
                  </a:lnTo>
                  <a:lnTo>
                    <a:pt x="562" y="739"/>
                  </a:lnTo>
                  <a:lnTo>
                    <a:pt x="562" y="726"/>
                  </a:lnTo>
                  <a:lnTo>
                    <a:pt x="560" y="712"/>
                  </a:lnTo>
                  <a:lnTo>
                    <a:pt x="559" y="699"/>
                  </a:lnTo>
                  <a:lnTo>
                    <a:pt x="556" y="684"/>
                  </a:lnTo>
                  <a:lnTo>
                    <a:pt x="555" y="672"/>
                  </a:lnTo>
                  <a:lnTo>
                    <a:pt x="553" y="658"/>
                  </a:lnTo>
                  <a:lnTo>
                    <a:pt x="551" y="645"/>
                  </a:lnTo>
                  <a:lnTo>
                    <a:pt x="549" y="631"/>
                  </a:lnTo>
                  <a:lnTo>
                    <a:pt x="548" y="619"/>
                  </a:lnTo>
                  <a:lnTo>
                    <a:pt x="545" y="605"/>
                  </a:lnTo>
                  <a:lnTo>
                    <a:pt x="543" y="593"/>
                  </a:lnTo>
                  <a:lnTo>
                    <a:pt x="540" y="579"/>
                  </a:lnTo>
                  <a:lnTo>
                    <a:pt x="538" y="567"/>
                  </a:lnTo>
                  <a:lnTo>
                    <a:pt x="535" y="553"/>
                  </a:lnTo>
                  <a:lnTo>
                    <a:pt x="533" y="541"/>
                  </a:lnTo>
                  <a:lnTo>
                    <a:pt x="530" y="527"/>
                  </a:lnTo>
                  <a:lnTo>
                    <a:pt x="528" y="516"/>
                  </a:lnTo>
                  <a:lnTo>
                    <a:pt x="524" y="507"/>
                  </a:lnTo>
                  <a:lnTo>
                    <a:pt x="523" y="500"/>
                  </a:lnTo>
                  <a:lnTo>
                    <a:pt x="520" y="494"/>
                  </a:lnTo>
                  <a:lnTo>
                    <a:pt x="519" y="488"/>
                  </a:lnTo>
                  <a:lnTo>
                    <a:pt x="515" y="475"/>
                  </a:lnTo>
                  <a:lnTo>
                    <a:pt x="512" y="464"/>
                  </a:lnTo>
                  <a:lnTo>
                    <a:pt x="508" y="453"/>
                  </a:lnTo>
                  <a:lnTo>
                    <a:pt x="506" y="444"/>
                  </a:lnTo>
                  <a:lnTo>
                    <a:pt x="502" y="433"/>
                  </a:lnTo>
                  <a:lnTo>
                    <a:pt x="499" y="425"/>
                  </a:lnTo>
                  <a:lnTo>
                    <a:pt x="494" y="412"/>
                  </a:lnTo>
                  <a:lnTo>
                    <a:pt x="491" y="401"/>
                  </a:lnTo>
                  <a:lnTo>
                    <a:pt x="487" y="394"/>
                  </a:lnTo>
                  <a:lnTo>
                    <a:pt x="486" y="387"/>
                  </a:lnTo>
                  <a:lnTo>
                    <a:pt x="482" y="380"/>
                  </a:lnTo>
                  <a:lnTo>
                    <a:pt x="481" y="374"/>
                  </a:lnTo>
                  <a:lnTo>
                    <a:pt x="477" y="365"/>
                  </a:lnTo>
                  <a:lnTo>
                    <a:pt x="475" y="357"/>
                  </a:lnTo>
                  <a:lnTo>
                    <a:pt x="471" y="348"/>
                  </a:lnTo>
                  <a:lnTo>
                    <a:pt x="468" y="339"/>
                  </a:lnTo>
                  <a:lnTo>
                    <a:pt x="464" y="328"/>
                  </a:lnTo>
                  <a:lnTo>
                    <a:pt x="460" y="317"/>
                  </a:lnTo>
                  <a:lnTo>
                    <a:pt x="456" y="306"/>
                  </a:lnTo>
                  <a:lnTo>
                    <a:pt x="452" y="295"/>
                  </a:lnTo>
                  <a:lnTo>
                    <a:pt x="449" y="295"/>
                  </a:lnTo>
                  <a:lnTo>
                    <a:pt x="446" y="295"/>
                  </a:lnTo>
                  <a:lnTo>
                    <a:pt x="441" y="285"/>
                  </a:lnTo>
                  <a:lnTo>
                    <a:pt x="436" y="275"/>
                  </a:lnTo>
                  <a:lnTo>
                    <a:pt x="433" y="269"/>
                  </a:lnTo>
                  <a:lnTo>
                    <a:pt x="430" y="263"/>
                  </a:lnTo>
                  <a:lnTo>
                    <a:pt x="426" y="256"/>
                  </a:lnTo>
                  <a:lnTo>
                    <a:pt x="424" y="251"/>
                  </a:lnTo>
                  <a:lnTo>
                    <a:pt x="418" y="240"/>
                  </a:lnTo>
                  <a:lnTo>
                    <a:pt x="413" y="230"/>
                  </a:lnTo>
                  <a:lnTo>
                    <a:pt x="409" y="222"/>
                  </a:lnTo>
                  <a:lnTo>
                    <a:pt x="407" y="217"/>
                  </a:lnTo>
                  <a:lnTo>
                    <a:pt x="403" y="217"/>
                  </a:lnTo>
                  <a:lnTo>
                    <a:pt x="400" y="217"/>
                  </a:lnTo>
                  <a:lnTo>
                    <a:pt x="397" y="207"/>
                  </a:lnTo>
                  <a:lnTo>
                    <a:pt x="392" y="198"/>
                  </a:lnTo>
                  <a:lnTo>
                    <a:pt x="386" y="188"/>
                  </a:lnTo>
                  <a:lnTo>
                    <a:pt x="379" y="181"/>
                  </a:lnTo>
                  <a:lnTo>
                    <a:pt x="372" y="172"/>
                  </a:lnTo>
                  <a:lnTo>
                    <a:pt x="365" y="165"/>
                  </a:lnTo>
                  <a:lnTo>
                    <a:pt x="358" y="157"/>
                  </a:lnTo>
                  <a:lnTo>
                    <a:pt x="355" y="152"/>
                  </a:lnTo>
                  <a:lnTo>
                    <a:pt x="351" y="152"/>
                  </a:lnTo>
                  <a:lnTo>
                    <a:pt x="349" y="152"/>
                  </a:lnTo>
                  <a:lnTo>
                    <a:pt x="349" y="149"/>
                  </a:lnTo>
                  <a:lnTo>
                    <a:pt x="349" y="145"/>
                  </a:lnTo>
                  <a:lnTo>
                    <a:pt x="341" y="140"/>
                  </a:lnTo>
                  <a:lnTo>
                    <a:pt x="335" y="136"/>
                  </a:lnTo>
                  <a:lnTo>
                    <a:pt x="329" y="133"/>
                  </a:lnTo>
                  <a:lnTo>
                    <a:pt x="325" y="129"/>
                  </a:lnTo>
                  <a:lnTo>
                    <a:pt x="320" y="124"/>
                  </a:lnTo>
                  <a:lnTo>
                    <a:pt x="315" y="120"/>
                  </a:lnTo>
                  <a:lnTo>
                    <a:pt x="309" y="117"/>
                  </a:lnTo>
                  <a:lnTo>
                    <a:pt x="303" y="113"/>
                  </a:lnTo>
                  <a:lnTo>
                    <a:pt x="303" y="109"/>
                  </a:lnTo>
                  <a:lnTo>
                    <a:pt x="303" y="107"/>
                  </a:lnTo>
                  <a:lnTo>
                    <a:pt x="292" y="100"/>
                  </a:lnTo>
                  <a:lnTo>
                    <a:pt x="280" y="97"/>
                  </a:lnTo>
                  <a:lnTo>
                    <a:pt x="269" y="91"/>
                  </a:lnTo>
                  <a:lnTo>
                    <a:pt x="258" y="87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46" y="76"/>
                  </a:lnTo>
                  <a:lnTo>
                    <a:pt x="233" y="71"/>
                  </a:lnTo>
                  <a:lnTo>
                    <a:pt x="222" y="67"/>
                  </a:lnTo>
                  <a:lnTo>
                    <a:pt x="211" y="63"/>
                  </a:lnTo>
                  <a:lnTo>
                    <a:pt x="200" y="60"/>
                  </a:lnTo>
                  <a:lnTo>
                    <a:pt x="189" y="56"/>
                  </a:lnTo>
                  <a:lnTo>
                    <a:pt x="178" y="52"/>
                  </a:lnTo>
                  <a:lnTo>
                    <a:pt x="167" y="50"/>
                  </a:lnTo>
                  <a:lnTo>
                    <a:pt x="156" y="46"/>
                  </a:lnTo>
                  <a:lnTo>
                    <a:pt x="144" y="44"/>
                  </a:lnTo>
                  <a:lnTo>
                    <a:pt x="133" y="41"/>
                  </a:lnTo>
                  <a:lnTo>
                    <a:pt x="123" y="40"/>
                  </a:lnTo>
                  <a:lnTo>
                    <a:pt x="112" y="37"/>
                  </a:lnTo>
                  <a:lnTo>
                    <a:pt x="102" y="36"/>
                  </a:lnTo>
                  <a:lnTo>
                    <a:pt x="92" y="35"/>
                  </a:lnTo>
                  <a:lnTo>
                    <a:pt x="83" y="35"/>
                  </a:lnTo>
                  <a:lnTo>
                    <a:pt x="71" y="34"/>
                  </a:lnTo>
                  <a:lnTo>
                    <a:pt x="62" y="32"/>
                  </a:lnTo>
                  <a:lnTo>
                    <a:pt x="52" y="32"/>
                  </a:lnTo>
                  <a:lnTo>
                    <a:pt x="42" y="32"/>
                  </a:lnTo>
                  <a:lnTo>
                    <a:pt x="31" y="32"/>
                  </a:lnTo>
                  <a:lnTo>
                    <a:pt x="22" y="32"/>
                  </a:lnTo>
                  <a:lnTo>
                    <a:pt x="12" y="34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0" name="Freeform 44"/>
            <p:cNvSpPr>
              <a:spLocks/>
            </p:cNvSpPr>
            <p:nvPr/>
          </p:nvSpPr>
          <p:spPr bwMode="auto">
            <a:xfrm>
              <a:off x="3667" y="1692"/>
              <a:ext cx="385" cy="1227"/>
            </a:xfrm>
            <a:custGeom>
              <a:avLst/>
              <a:gdLst>
                <a:gd name="T0" fmla="*/ 645 w 771"/>
                <a:gd name="T1" fmla="*/ 65 h 2453"/>
                <a:gd name="T2" fmla="*/ 517 w 771"/>
                <a:gd name="T3" fmla="*/ 148 h 2453"/>
                <a:gd name="T4" fmla="*/ 398 w 771"/>
                <a:gd name="T5" fmla="*/ 286 h 2453"/>
                <a:gd name="T6" fmla="*/ 322 w 771"/>
                <a:gd name="T7" fmla="*/ 462 h 2453"/>
                <a:gd name="T8" fmla="*/ 293 w 771"/>
                <a:gd name="T9" fmla="*/ 643 h 2453"/>
                <a:gd name="T10" fmla="*/ 298 w 771"/>
                <a:gd name="T11" fmla="*/ 831 h 2453"/>
                <a:gd name="T12" fmla="*/ 325 w 771"/>
                <a:gd name="T13" fmla="*/ 1033 h 2453"/>
                <a:gd name="T14" fmla="*/ 359 w 771"/>
                <a:gd name="T15" fmla="*/ 1170 h 2453"/>
                <a:gd name="T16" fmla="*/ 397 w 771"/>
                <a:gd name="T17" fmla="*/ 1311 h 2453"/>
                <a:gd name="T18" fmla="*/ 433 w 771"/>
                <a:gd name="T19" fmla="*/ 1425 h 2453"/>
                <a:gd name="T20" fmla="*/ 549 w 771"/>
                <a:gd name="T21" fmla="*/ 1486 h 2453"/>
                <a:gd name="T22" fmla="*/ 662 w 771"/>
                <a:gd name="T23" fmla="*/ 1426 h 2453"/>
                <a:gd name="T24" fmla="*/ 706 w 771"/>
                <a:gd name="T25" fmla="*/ 1349 h 2453"/>
                <a:gd name="T26" fmla="*/ 652 w 771"/>
                <a:gd name="T27" fmla="*/ 1254 h 2453"/>
                <a:gd name="T28" fmla="*/ 531 w 771"/>
                <a:gd name="T29" fmla="*/ 1182 h 2453"/>
                <a:gd name="T30" fmla="*/ 464 w 771"/>
                <a:gd name="T31" fmla="*/ 1077 h 2453"/>
                <a:gd name="T32" fmla="*/ 444 w 771"/>
                <a:gd name="T33" fmla="*/ 923 h 2453"/>
                <a:gd name="T34" fmla="*/ 495 w 771"/>
                <a:gd name="T35" fmla="*/ 853 h 2453"/>
                <a:gd name="T36" fmla="*/ 585 w 771"/>
                <a:gd name="T37" fmla="*/ 941 h 2453"/>
                <a:gd name="T38" fmla="*/ 637 w 771"/>
                <a:gd name="T39" fmla="*/ 858 h 2453"/>
                <a:gd name="T40" fmla="*/ 580 w 771"/>
                <a:gd name="T41" fmla="*/ 809 h 2453"/>
                <a:gd name="T42" fmla="*/ 605 w 771"/>
                <a:gd name="T43" fmla="*/ 764 h 2453"/>
                <a:gd name="T44" fmla="*/ 645 w 771"/>
                <a:gd name="T45" fmla="*/ 725 h 2453"/>
                <a:gd name="T46" fmla="*/ 640 w 771"/>
                <a:gd name="T47" fmla="*/ 693 h 2453"/>
                <a:gd name="T48" fmla="*/ 622 w 771"/>
                <a:gd name="T49" fmla="*/ 664 h 2453"/>
                <a:gd name="T50" fmla="*/ 683 w 771"/>
                <a:gd name="T51" fmla="*/ 712 h 2453"/>
                <a:gd name="T52" fmla="*/ 708 w 771"/>
                <a:gd name="T53" fmla="*/ 580 h 2453"/>
                <a:gd name="T54" fmla="*/ 668 w 771"/>
                <a:gd name="T55" fmla="*/ 433 h 2453"/>
                <a:gd name="T56" fmla="*/ 591 w 771"/>
                <a:gd name="T57" fmla="*/ 335 h 2453"/>
                <a:gd name="T58" fmla="*/ 643 w 771"/>
                <a:gd name="T59" fmla="*/ 226 h 2453"/>
                <a:gd name="T60" fmla="*/ 720 w 771"/>
                <a:gd name="T61" fmla="*/ 293 h 2453"/>
                <a:gd name="T62" fmla="*/ 713 w 771"/>
                <a:gd name="T63" fmla="*/ 424 h 2453"/>
                <a:gd name="T64" fmla="*/ 750 w 771"/>
                <a:gd name="T65" fmla="*/ 559 h 2453"/>
                <a:gd name="T66" fmla="*/ 703 w 771"/>
                <a:gd name="T67" fmla="*/ 2441 h 2453"/>
                <a:gd name="T68" fmla="*/ 527 w 771"/>
                <a:gd name="T69" fmla="*/ 2391 h 2453"/>
                <a:gd name="T70" fmla="*/ 387 w 771"/>
                <a:gd name="T71" fmla="*/ 2326 h 2453"/>
                <a:gd name="T72" fmla="*/ 320 w 771"/>
                <a:gd name="T73" fmla="*/ 2276 h 2453"/>
                <a:gd name="T74" fmla="*/ 234 w 771"/>
                <a:gd name="T75" fmla="*/ 2187 h 2453"/>
                <a:gd name="T76" fmla="*/ 178 w 771"/>
                <a:gd name="T77" fmla="*/ 2102 h 2453"/>
                <a:gd name="T78" fmla="*/ 137 w 771"/>
                <a:gd name="T79" fmla="*/ 2015 h 2453"/>
                <a:gd name="T80" fmla="*/ 82 w 771"/>
                <a:gd name="T81" fmla="*/ 1930 h 2453"/>
                <a:gd name="T82" fmla="*/ 62 w 771"/>
                <a:gd name="T83" fmla="*/ 1795 h 2453"/>
                <a:gd name="T84" fmla="*/ 135 w 771"/>
                <a:gd name="T85" fmla="*/ 1662 h 2453"/>
                <a:gd name="T86" fmla="*/ 115 w 771"/>
                <a:gd name="T87" fmla="*/ 1572 h 2453"/>
                <a:gd name="T88" fmla="*/ 123 w 771"/>
                <a:gd name="T89" fmla="*/ 1462 h 2453"/>
                <a:gd name="T90" fmla="*/ 73 w 771"/>
                <a:gd name="T91" fmla="*/ 1378 h 2453"/>
                <a:gd name="T92" fmla="*/ 0 w 771"/>
                <a:gd name="T93" fmla="*/ 1271 h 2453"/>
                <a:gd name="T94" fmla="*/ 40 w 771"/>
                <a:gd name="T95" fmla="*/ 1302 h 2453"/>
                <a:gd name="T96" fmla="*/ 106 w 771"/>
                <a:gd name="T97" fmla="*/ 1413 h 2453"/>
                <a:gd name="T98" fmla="*/ 183 w 771"/>
                <a:gd name="T99" fmla="*/ 1490 h 2453"/>
                <a:gd name="T100" fmla="*/ 250 w 771"/>
                <a:gd name="T101" fmla="*/ 1484 h 2453"/>
                <a:gd name="T102" fmla="*/ 303 w 771"/>
                <a:gd name="T103" fmla="*/ 1526 h 2453"/>
                <a:gd name="T104" fmla="*/ 407 w 771"/>
                <a:gd name="T105" fmla="*/ 1458 h 2453"/>
                <a:gd name="T106" fmla="*/ 369 w 771"/>
                <a:gd name="T107" fmla="*/ 1328 h 2453"/>
                <a:gd name="T108" fmla="*/ 335 w 771"/>
                <a:gd name="T109" fmla="*/ 1213 h 2453"/>
                <a:gd name="T110" fmla="*/ 308 w 771"/>
                <a:gd name="T111" fmla="*/ 1088 h 2453"/>
                <a:gd name="T112" fmla="*/ 282 w 771"/>
                <a:gd name="T113" fmla="*/ 967 h 2453"/>
                <a:gd name="T114" fmla="*/ 265 w 771"/>
                <a:gd name="T115" fmla="*/ 845 h 2453"/>
                <a:gd name="T116" fmla="*/ 257 w 771"/>
                <a:gd name="T117" fmla="*/ 719 h 2453"/>
                <a:gd name="T118" fmla="*/ 286 w 771"/>
                <a:gd name="T119" fmla="*/ 485 h 2453"/>
                <a:gd name="T120" fmla="*/ 364 w 771"/>
                <a:gd name="T121" fmla="*/ 281 h 2453"/>
                <a:gd name="T122" fmla="*/ 499 w 771"/>
                <a:gd name="T123" fmla="*/ 122 h 2453"/>
                <a:gd name="T124" fmla="*/ 700 w 771"/>
                <a:gd name="T125" fmla="*/ 16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1" h="2453">
                  <a:moveTo>
                    <a:pt x="771" y="32"/>
                  </a:moveTo>
                  <a:lnTo>
                    <a:pt x="763" y="32"/>
                  </a:lnTo>
                  <a:lnTo>
                    <a:pt x="755" y="33"/>
                  </a:lnTo>
                  <a:lnTo>
                    <a:pt x="745" y="34"/>
                  </a:lnTo>
                  <a:lnTo>
                    <a:pt x="736" y="37"/>
                  </a:lnTo>
                  <a:lnTo>
                    <a:pt x="726" y="38"/>
                  </a:lnTo>
                  <a:lnTo>
                    <a:pt x="718" y="41"/>
                  </a:lnTo>
                  <a:lnTo>
                    <a:pt x="708" y="43"/>
                  </a:lnTo>
                  <a:lnTo>
                    <a:pt x="700" y="47"/>
                  </a:lnTo>
                  <a:lnTo>
                    <a:pt x="690" y="48"/>
                  </a:lnTo>
                  <a:lnTo>
                    <a:pt x="682" y="50"/>
                  </a:lnTo>
                  <a:lnTo>
                    <a:pt x="672" y="54"/>
                  </a:lnTo>
                  <a:lnTo>
                    <a:pt x="663" y="58"/>
                  </a:lnTo>
                  <a:lnTo>
                    <a:pt x="653" y="62"/>
                  </a:lnTo>
                  <a:lnTo>
                    <a:pt x="645" y="65"/>
                  </a:lnTo>
                  <a:lnTo>
                    <a:pt x="635" y="69"/>
                  </a:lnTo>
                  <a:lnTo>
                    <a:pt x="627" y="74"/>
                  </a:lnTo>
                  <a:lnTo>
                    <a:pt x="617" y="78"/>
                  </a:lnTo>
                  <a:lnTo>
                    <a:pt x="610" y="81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84" y="97"/>
                  </a:lnTo>
                  <a:lnTo>
                    <a:pt x="575" y="104"/>
                  </a:lnTo>
                  <a:lnTo>
                    <a:pt x="567" y="109"/>
                  </a:lnTo>
                  <a:lnTo>
                    <a:pt x="559" y="116"/>
                  </a:lnTo>
                  <a:lnTo>
                    <a:pt x="551" y="121"/>
                  </a:lnTo>
                  <a:lnTo>
                    <a:pt x="542" y="127"/>
                  </a:lnTo>
                  <a:lnTo>
                    <a:pt x="533" y="133"/>
                  </a:lnTo>
                  <a:lnTo>
                    <a:pt x="526" y="141"/>
                  </a:lnTo>
                  <a:lnTo>
                    <a:pt x="517" y="148"/>
                  </a:lnTo>
                  <a:lnTo>
                    <a:pt x="508" y="156"/>
                  </a:lnTo>
                  <a:lnTo>
                    <a:pt x="500" y="163"/>
                  </a:lnTo>
                  <a:lnTo>
                    <a:pt x="492" y="170"/>
                  </a:lnTo>
                  <a:lnTo>
                    <a:pt x="484" y="178"/>
                  </a:lnTo>
                  <a:lnTo>
                    <a:pt x="476" y="185"/>
                  </a:lnTo>
                  <a:lnTo>
                    <a:pt x="468" y="194"/>
                  </a:lnTo>
                  <a:lnTo>
                    <a:pt x="460" y="203"/>
                  </a:lnTo>
                  <a:lnTo>
                    <a:pt x="452" y="211"/>
                  </a:lnTo>
                  <a:lnTo>
                    <a:pt x="444" y="221"/>
                  </a:lnTo>
                  <a:lnTo>
                    <a:pt x="437" y="230"/>
                  </a:lnTo>
                  <a:lnTo>
                    <a:pt x="429" y="240"/>
                  </a:lnTo>
                  <a:lnTo>
                    <a:pt x="421" y="251"/>
                  </a:lnTo>
                  <a:lnTo>
                    <a:pt x="412" y="262"/>
                  </a:lnTo>
                  <a:lnTo>
                    <a:pt x="405" y="273"/>
                  </a:lnTo>
                  <a:lnTo>
                    <a:pt x="398" y="286"/>
                  </a:lnTo>
                  <a:lnTo>
                    <a:pt x="391" y="297"/>
                  </a:lnTo>
                  <a:lnTo>
                    <a:pt x="384" y="309"/>
                  </a:lnTo>
                  <a:lnTo>
                    <a:pt x="377" y="320"/>
                  </a:lnTo>
                  <a:lnTo>
                    <a:pt x="372" y="333"/>
                  </a:lnTo>
                  <a:lnTo>
                    <a:pt x="366" y="344"/>
                  </a:lnTo>
                  <a:lnTo>
                    <a:pt x="361" y="356"/>
                  </a:lnTo>
                  <a:lnTo>
                    <a:pt x="355" y="367"/>
                  </a:lnTo>
                  <a:lnTo>
                    <a:pt x="351" y="380"/>
                  </a:lnTo>
                  <a:lnTo>
                    <a:pt x="345" y="391"/>
                  </a:lnTo>
                  <a:lnTo>
                    <a:pt x="341" y="403"/>
                  </a:lnTo>
                  <a:lnTo>
                    <a:pt x="338" y="415"/>
                  </a:lnTo>
                  <a:lnTo>
                    <a:pt x="334" y="428"/>
                  </a:lnTo>
                  <a:lnTo>
                    <a:pt x="329" y="439"/>
                  </a:lnTo>
                  <a:lnTo>
                    <a:pt x="325" y="450"/>
                  </a:lnTo>
                  <a:lnTo>
                    <a:pt x="322" y="462"/>
                  </a:lnTo>
                  <a:lnTo>
                    <a:pt x="319" y="475"/>
                  </a:lnTo>
                  <a:lnTo>
                    <a:pt x="316" y="486"/>
                  </a:lnTo>
                  <a:lnTo>
                    <a:pt x="313" y="497"/>
                  </a:lnTo>
                  <a:lnTo>
                    <a:pt x="311" y="509"/>
                  </a:lnTo>
                  <a:lnTo>
                    <a:pt x="309" y="522"/>
                  </a:lnTo>
                  <a:lnTo>
                    <a:pt x="306" y="533"/>
                  </a:lnTo>
                  <a:lnTo>
                    <a:pt x="304" y="545"/>
                  </a:lnTo>
                  <a:lnTo>
                    <a:pt x="302" y="558"/>
                  </a:lnTo>
                  <a:lnTo>
                    <a:pt x="301" y="570"/>
                  </a:lnTo>
                  <a:lnTo>
                    <a:pt x="299" y="581"/>
                  </a:lnTo>
                  <a:lnTo>
                    <a:pt x="298" y="594"/>
                  </a:lnTo>
                  <a:lnTo>
                    <a:pt x="297" y="606"/>
                  </a:lnTo>
                  <a:lnTo>
                    <a:pt x="297" y="620"/>
                  </a:lnTo>
                  <a:lnTo>
                    <a:pt x="294" y="631"/>
                  </a:lnTo>
                  <a:lnTo>
                    <a:pt x="293" y="643"/>
                  </a:lnTo>
                  <a:lnTo>
                    <a:pt x="292" y="655"/>
                  </a:lnTo>
                  <a:lnTo>
                    <a:pt x="292" y="668"/>
                  </a:lnTo>
                  <a:lnTo>
                    <a:pt x="292" y="679"/>
                  </a:lnTo>
                  <a:lnTo>
                    <a:pt x="292" y="693"/>
                  </a:lnTo>
                  <a:lnTo>
                    <a:pt x="292" y="704"/>
                  </a:lnTo>
                  <a:lnTo>
                    <a:pt x="292" y="717"/>
                  </a:lnTo>
                  <a:lnTo>
                    <a:pt x="292" y="728"/>
                  </a:lnTo>
                  <a:lnTo>
                    <a:pt x="292" y="742"/>
                  </a:lnTo>
                  <a:lnTo>
                    <a:pt x="292" y="754"/>
                  </a:lnTo>
                  <a:lnTo>
                    <a:pt x="293" y="768"/>
                  </a:lnTo>
                  <a:lnTo>
                    <a:pt x="293" y="780"/>
                  </a:lnTo>
                  <a:lnTo>
                    <a:pt x="294" y="794"/>
                  </a:lnTo>
                  <a:lnTo>
                    <a:pt x="296" y="806"/>
                  </a:lnTo>
                  <a:lnTo>
                    <a:pt x="298" y="820"/>
                  </a:lnTo>
                  <a:lnTo>
                    <a:pt x="298" y="831"/>
                  </a:lnTo>
                  <a:lnTo>
                    <a:pt x="299" y="845"/>
                  </a:lnTo>
                  <a:lnTo>
                    <a:pt x="301" y="857"/>
                  </a:lnTo>
                  <a:lnTo>
                    <a:pt x="302" y="871"/>
                  </a:lnTo>
                  <a:lnTo>
                    <a:pt x="303" y="883"/>
                  </a:lnTo>
                  <a:lnTo>
                    <a:pt x="306" y="897"/>
                  </a:lnTo>
                  <a:lnTo>
                    <a:pt x="307" y="909"/>
                  </a:lnTo>
                  <a:lnTo>
                    <a:pt x="309" y="924"/>
                  </a:lnTo>
                  <a:lnTo>
                    <a:pt x="311" y="936"/>
                  </a:lnTo>
                  <a:lnTo>
                    <a:pt x="313" y="950"/>
                  </a:lnTo>
                  <a:lnTo>
                    <a:pt x="314" y="962"/>
                  </a:lnTo>
                  <a:lnTo>
                    <a:pt x="317" y="977"/>
                  </a:lnTo>
                  <a:lnTo>
                    <a:pt x="318" y="991"/>
                  </a:lnTo>
                  <a:lnTo>
                    <a:pt x="320" y="1004"/>
                  </a:lnTo>
                  <a:lnTo>
                    <a:pt x="322" y="1018"/>
                  </a:lnTo>
                  <a:lnTo>
                    <a:pt x="325" y="1033"/>
                  </a:lnTo>
                  <a:lnTo>
                    <a:pt x="327" y="1043"/>
                  </a:lnTo>
                  <a:lnTo>
                    <a:pt x="329" y="1053"/>
                  </a:lnTo>
                  <a:lnTo>
                    <a:pt x="332" y="1062"/>
                  </a:lnTo>
                  <a:lnTo>
                    <a:pt x="334" y="1074"/>
                  </a:lnTo>
                  <a:lnTo>
                    <a:pt x="335" y="1082"/>
                  </a:lnTo>
                  <a:lnTo>
                    <a:pt x="339" y="1092"/>
                  </a:lnTo>
                  <a:lnTo>
                    <a:pt x="340" y="1101"/>
                  </a:lnTo>
                  <a:lnTo>
                    <a:pt x="344" y="1111"/>
                  </a:lnTo>
                  <a:lnTo>
                    <a:pt x="345" y="1119"/>
                  </a:lnTo>
                  <a:lnTo>
                    <a:pt x="348" y="1128"/>
                  </a:lnTo>
                  <a:lnTo>
                    <a:pt x="350" y="1137"/>
                  </a:lnTo>
                  <a:lnTo>
                    <a:pt x="353" y="1145"/>
                  </a:lnTo>
                  <a:lnTo>
                    <a:pt x="354" y="1153"/>
                  </a:lnTo>
                  <a:lnTo>
                    <a:pt x="358" y="1161"/>
                  </a:lnTo>
                  <a:lnTo>
                    <a:pt x="359" y="1170"/>
                  </a:lnTo>
                  <a:lnTo>
                    <a:pt x="363" y="1179"/>
                  </a:lnTo>
                  <a:lnTo>
                    <a:pt x="364" y="1185"/>
                  </a:lnTo>
                  <a:lnTo>
                    <a:pt x="365" y="1192"/>
                  </a:lnTo>
                  <a:lnTo>
                    <a:pt x="366" y="1200"/>
                  </a:lnTo>
                  <a:lnTo>
                    <a:pt x="369" y="1207"/>
                  </a:lnTo>
                  <a:lnTo>
                    <a:pt x="372" y="1220"/>
                  </a:lnTo>
                  <a:lnTo>
                    <a:pt x="376" y="1233"/>
                  </a:lnTo>
                  <a:lnTo>
                    <a:pt x="379" y="1244"/>
                  </a:lnTo>
                  <a:lnTo>
                    <a:pt x="382" y="1255"/>
                  </a:lnTo>
                  <a:lnTo>
                    <a:pt x="386" y="1267"/>
                  </a:lnTo>
                  <a:lnTo>
                    <a:pt x="390" y="1278"/>
                  </a:lnTo>
                  <a:lnTo>
                    <a:pt x="391" y="1286"/>
                  </a:lnTo>
                  <a:lnTo>
                    <a:pt x="393" y="1295"/>
                  </a:lnTo>
                  <a:lnTo>
                    <a:pt x="395" y="1302"/>
                  </a:lnTo>
                  <a:lnTo>
                    <a:pt x="397" y="1311"/>
                  </a:lnTo>
                  <a:lnTo>
                    <a:pt x="401" y="1323"/>
                  </a:lnTo>
                  <a:lnTo>
                    <a:pt x="405" y="1335"/>
                  </a:lnTo>
                  <a:lnTo>
                    <a:pt x="407" y="1342"/>
                  </a:lnTo>
                  <a:lnTo>
                    <a:pt x="410" y="1348"/>
                  </a:lnTo>
                  <a:lnTo>
                    <a:pt x="411" y="1352"/>
                  </a:lnTo>
                  <a:lnTo>
                    <a:pt x="413" y="1354"/>
                  </a:lnTo>
                  <a:lnTo>
                    <a:pt x="414" y="1362"/>
                  </a:lnTo>
                  <a:lnTo>
                    <a:pt x="417" y="1370"/>
                  </a:lnTo>
                  <a:lnTo>
                    <a:pt x="419" y="1378"/>
                  </a:lnTo>
                  <a:lnTo>
                    <a:pt x="422" y="1387"/>
                  </a:lnTo>
                  <a:lnTo>
                    <a:pt x="423" y="1394"/>
                  </a:lnTo>
                  <a:lnTo>
                    <a:pt x="426" y="1401"/>
                  </a:lnTo>
                  <a:lnTo>
                    <a:pt x="428" y="1408"/>
                  </a:lnTo>
                  <a:lnTo>
                    <a:pt x="431" y="1415"/>
                  </a:lnTo>
                  <a:lnTo>
                    <a:pt x="433" y="1425"/>
                  </a:lnTo>
                  <a:lnTo>
                    <a:pt x="437" y="1436"/>
                  </a:lnTo>
                  <a:lnTo>
                    <a:pt x="438" y="1443"/>
                  </a:lnTo>
                  <a:lnTo>
                    <a:pt x="440" y="1452"/>
                  </a:lnTo>
                  <a:lnTo>
                    <a:pt x="448" y="1455"/>
                  </a:lnTo>
                  <a:lnTo>
                    <a:pt x="457" y="1458"/>
                  </a:lnTo>
                  <a:lnTo>
                    <a:pt x="465" y="1461"/>
                  </a:lnTo>
                  <a:lnTo>
                    <a:pt x="474" y="1464"/>
                  </a:lnTo>
                  <a:lnTo>
                    <a:pt x="482" y="1467"/>
                  </a:lnTo>
                  <a:lnTo>
                    <a:pt x="492" y="1471"/>
                  </a:lnTo>
                  <a:lnTo>
                    <a:pt x="501" y="1473"/>
                  </a:lnTo>
                  <a:lnTo>
                    <a:pt x="511" y="1477"/>
                  </a:lnTo>
                  <a:lnTo>
                    <a:pt x="520" y="1478"/>
                  </a:lnTo>
                  <a:lnTo>
                    <a:pt x="530" y="1481"/>
                  </a:lnTo>
                  <a:lnTo>
                    <a:pt x="539" y="1483"/>
                  </a:lnTo>
                  <a:lnTo>
                    <a:pt x="549" y="1486"/>
                  </a:lnTo>
                  <a:lnTo>
                    <a:pt x="559" y="1487"/>
                  </a:lnTo>
                  <a:lnTo>
                    <a:pt x="569" y="1490"/>
                  </a:lnTo>
                  <a:lnTo>
                    <a:pt x="579" y="1492"/>
                  </a:lnTo>
                  <a:lnTo>
                    <a:pt x="590" y="1495"/>
                  </a:lnTo>
                  <a:lnTo>
                    <a:pt x="599" y="1494"/>
                  </a:lnTo>
                  <a:lnTo>
                    <a:pt x="607" y="1494"/>
                  </a:lnTo>
                  <a:lnTo>
                    <a:pt x="609" y="1484"/>
                  </a:lnTo>
                  <a:lnTo>
                    <a:pt x="611" y="1477"/>
                  </a:lnTo>
                  <a:lnTo>
                    <a:pt x="614" y="1469"/>
                  </a:lnTo>
                  <a:lnTo>
                    <a:pt x="617" y="1463"/>
                  </a:lnTo>
                  <a:lnTo>
                    <a:pt x="625" y="1452"/>
                  </a:lnTo>
                  <a:lnTo>
                    <a:pt x="633" y="1445"/>
                  </a:lnTo>
                  <a:lnTo>
                    <a:pt x="642" y="1436"/>
                  </a:lnTo>
                  <a:lnTo>
                    <a:pt x="652" y="1431"/>
                  </a:lnTo>
                  <a:lnTo>
                    <a:pt x="662" y="1426"/>
                  </a:lnTo>
                  <a:lnTo>
                    <a:pt x="673" y="1422"/>
                  </a:lnTo>
                  <a:lnTo>
                    <a:pt x="682" y="1417"/>
                  </a:lnTo>
                  <a:lnTo>
                    <a:pt x="690" y="1413"/>
                  </a:lnTo>
                  <a:lnTo>
                    <a:pt x="698" y="1406"/>
                  </a:lnTo>
                  <a:lnTo>
                    <a:pt x="706" y="1401"/>
                  </a:lnTo>
                  <a:lnTo>
                    <a:pt x="711" y="1393"/>
                  </a:lnTo>
                  <a:lnTo>
                    <a:pt x="716" y="1385"/>
                  </a:lnTo>
                  <a:lnTo>
                    <a:pt x="718" y="1379"/>
                  </a:lnTo>
                  <a:lnTo>
                    <a:pt x="719" y="1374"/>
                  </a:lnTo>
                  <a:lnTo>
                    <a:pt x="719" y="1368"/>
                  </a:lnTo>
                  <a:lnTo>
                    <a:pt x="720" y="1362"/>
                  </a:lnTo>
                  <a:lnTo>
                    <a:pt x="714" y="1358"/>
                  </a:lnTo>
                  <a:lnTo>
                    <a:pt x="710" y="1354"/>
                  </a:lnTo>
                  <a:lnTo>
                    <a:pt x="706" y="1352"/>
                  </a:lnTo>
                  <a:lnTo>
                    <a:pt x="706" y="1349"/>
                  </a:lnTo>
                  <a:lnTo>
                    <a:pt x="704" y="1344"/>
                  </a:lnTo>
                  <a:lnTo>
                    <a:pt x="704" y="1338"/>
                  </a:lnTo>
                  <a:lnTo>
                    <a:pt x="700" y="1338"/>
                  </a:lnTo>
                  <a:lnTo>
                    <a:pt x="698" y="1338"/>
                  </a:lnTo>
                  <a:lnTo>
                    <a:pt x="692" y="1325"/>
                  </a:lnTo>
                  <a:lnTo>
                    <a:pt x="688" y="1314"/>
                  </a:lnTo>
                  <a:lnTo>
                    <a:pt x="684" y="1304"/>
                  </a:lnTo>
                  <a:lnTo>
                    <a:pt x="683" y="1294"/>
                  </a:lnTo>
                  <a:lnTo>
                    <a:pt x="679" y="1283"/>
                  </a:lnTo>
                  <a:lnTo>
                    <a:pt x="678" y="1273"/>
                  </a:lnTo>
                  <a:lnTo>
                    <a:pt x="678" y="1263"/>
                  </a:lnTo>
                  <a:lnTo>
                    <a:pt x="678" y="1253"/>
                  </a:lnTo>
                  <a:lnTo>
                    <a:pt x="667" y="1253"/>
                  </a:lnTo>
                  <a:lnTo>
                    <a:pt x="659" y="1254"/>
                  </a:lnTo>
                  <a:lnTo>
                    <a:pt x="652" y="1254"/>
                  </a:lnTo>
                  <a:lnTo>
                    <a:pt x="646" y="1254"/>
                  </a:lnTo>
                  <a:lnTo>
                    <a:pt x="633" y="1252"/>
                  </a:lnTo>
                  <a:lnTo>
                    <a:pt x="625" y="1248"/>
                  </a:lnTo>
                  <a:lnTo>
                    <a:pt x="615" y="1241"/>
                  </a:lnTo>
                  <a:lnTo>
                    <a:pt x="607" y="1233"/>
                  </a:lnTo>
                  <a:lnTo>
                    <a:pt x="599" y="1222"/>
                  </a:lnTo>
                  <a:lnTo>
                    <a:pt x="590" y="1212"/>
                  </a:lnTo>
                  <a:lnTo>
                    <a:pt x="583" y="1207"/>
                  </a:lnTo>
                  <a:lnTo>
                    <a:pt x="575" y="1203"/>
                  </a:lnTo>
                  <a:lnTo>
                    <a:pt x="568" y="1200"/>
                  </a:lnTo>
                  <a:lnTo>
                    <a:pt x="560" y="1196"/>
                  </a:lnTo>
                  <a:lnTo>
                    <a:pt x="553" y="1192"/>
                  </a:lnTo>
                  <a:lnTo>
                    <a:pt x="546" y="1189"/>
                  </a:lnTo>
                  <a:lnTo>
                    <a:pt x="538" y="1185"/>
                  </a:lnTo>
                  <a:lnTo>
                    <a:pt x="531" y="1182"/>
                  </a:lnTo>
                  <a:lnTo>
                    <a:pt x="523" y="1177"/>
                  </a:lnTo>
                  <a:lnTo>
                    <a:pt x="516" y="1174"/>
                  </a:lnTo>
                  <a:lnTo>
                    <a:pt x="510" y="1170"/>
                  </a:lnTo>
                  <a:lnTo>
                    <a:pt x="505" y="1166"/>
                  </a:lnTo>
                  <a:lnTo>
                    <a:pt x="495" y="1156"/>
                  </a:lnTo>
                  <a:lnTo>
                    <a:pt x="490" y="1147"/>
                  </a:lnTo>
                  <a:lnTo>
                    <a:pt x="485" y="1147"/>
                  </a:lnTo>
                  <a:lnTo>
                    <a:pt x="482" y="1147"/>
                  </a:lnTo>
                  <a:lnTo>
                    <a:pt x="479" y="1137"/>
                  </a:lnTo>
                  <a:lnTo>
                    <a:pt x="476" y="1127"/>
                  </a:lnTo>
                  <a:lnTo>
                    <a:pt x="474" y="1117"/>
                  </a:lnTo>
                  <a:lnTo>
                    <a:pt x="473" y="1107"/>
                  </a:lnTo>
                  <a:lnTo>
                    <a:pt x="469" y="1097"/>
                  </a:lnTo>
                  <a:lnTo>
                    <a:pt x="466" y="1087"/>
                  </a:lnTo>
                  <a:lnTo>
                    <a:pt x="464" y="1077"/>
                  </a:lnTo>
                  <a:lnTo>
                    <a:pt x="463" y="1067"/>
                  </a:lnTo>
                  <a:lnTo>
                    <a:pt x="459" y="1056"/>
                  </a:lnTo>
                  <a:lnTo>
                    <a:pt x="458" y="1046"/>
                  </a:lnTo>
                  <a:lnTo>
                    <a:pt x="455" y="1035"/>
                  </a:lnTo>
                  <a:lnTo>
                    <a:pt x="454" y="1025"/>
                  </a:lnTo>
                  <a:lnTo>
                    <a:pt x="452" y="1014"/>
                  </a:lnTo>
                  <a:lnTo>
                    <a:pt x="450" y="1004"/>
                  </a:lnTo>
                  <a:lnTo>
                    <a:pt x="449" y="994"/>
                  </a:lnTo>
                  <a:lnTo>
                    <a:pt x="449" y="984"/>
                  </a:lnTo>
                  <a:lnTo>
                    <a:pt x="447" y="973"/>
                  </a:lnTo>
                  <a:lnTo>
                    <a:pt x="445" y="963"/>
                  </a:lnTo>
                  <a:lnTo>
                    <a:pt x="445" y="954"/>
                  </a:lnTo>
                  <a:lnTo>
                    <a:pt x="445" y="944"/>
                  </a:lnTo>
                  <a:lnTo>
                    <a:pt x="444" y="933"/>
                  </a:lnTo>
                  <a:lnTo>
                    <a:pt x="444" y="923"/>
                  </a:lnTo>
                  <a:lnTo>
                    <a:pt x="445" y="913"/>
                  </a:lnTo>
                  <a:lnTo>
                    <a:pt x="447" y="903"/>
                  </a:lnTo>
                  <a:lnTo>
                    <a:pt x="447" y="892"/>
                  </a:lnTo>
                  <a:lnTo>
                    <a:pt x="447" y="883"/>
                  </a:lnTo>
                  <a:lnTo>
                    <a:pt x="448" y="873"/>
                  </a:lnTo>
                  <a:lnTo>
                    <a:pt x="450" y="864"/>
                  </a:lnTo>
                  <a:lnTo>
                    <a:pt x="453" y="855"/>
                  </a:lnTo>
                  <a:lnTo>
                    <a:pt x="455" y="846"/>
                  </a:lnTo>
                  <a:lnTo>
                    <a:pt x="459" y="837"/>
                  </a:lnTo>
                  <a:lnTo>
                    <a:pt x="463" y="830"/>
                  </a:lnTo>
                  <a:lnTo>
                    <a:pt x="471" y="830"/>
                  </a:lnTo>
                  <a:lnTo>
                    <a:pt x="481" y="831"/>
                  </a:lnTo>
                  <a:lnTo>
                    <a:pt x="486" y="842"/>
                  </a:lnTo>
                  <a:lnTo>
                    <a:pt x="492" y="853"/>
                  </a:lnTo>
                  <a:lnTo>
                    <a:pt x="495" y="853"/>
                  </a:lnTo>
                  <a:lnTo>
                    <a:pt x="499" y="853"/>
                  </a:lnTo>
                  <a:lnTo>
                    <a:pt x="501" y="860"/>
                  </a:lnTo>
                  <a:lnTo>
                    <a:pt x="505" y="867"/>
                  </a:lnTo>
                  <a:lnTo>
                    <a:pt x="508" y="873"/>
                  </a:lnTo>
                  <a:lnTo>
                    <a:pt x="515" y="881"/>
                  </a:lnTo>
                  <a:lnTo>
                    <a:pt x="518" y="887"/>
                  </a:lnTo>
                  <a:lnTo>
                    <a:pt x="525" y="894"/>
                  </a:lnTo>
                  <a:lnTo>
                    <a:pt x="532" y="900"/>
                  </a:lnTo>
                  <a:lnTo>
                    <a:pt x="539" y="908"/>
                  </a:lnTo>
                  <a:lnTo>
                    <a:pt x="546" y="913"/>
                  </a:lnTo>
                  <a:lnTo>
                    <a:pt x="553" y="919"/>
                  </a:lnTo>
                  <a:lnTo>
                    <a:pt x="560" y="925"/>
                  </a:lnTo>
                  <a:lnTo>
                    <a:pt x="569" y="931"/>
                  </a:lnTo>
                  <a:lnTo>
                    <a:pt x="577" y="936"/>
                  </a:lnTo>
                  <a:lnTo>
                    <a:pt x="585" y="941"/>
                  </a:lnTo>
                  <a:lnTo>
                    <a:pt x="594" y="946"/>
                  </a:lnTo>
                  <a:lnTo>
                    <a:pt x="602" y="951"/>
                  </a:lnTo>
                  <a:lnTo>
                    <a:pt x="602" y="954"/>
                  </a:lnTo>
                  <a:lnTo>
                    <a:pt x="602" y="959"/>
                  </a:lnTo>
                  <a:lnTo>
                    <a:pt x="609" y="959"/>
                  </a:lnTo>
                  <a:lnTo>
                    <a:pt x="616" y="960"/>
                  </a:lnTo>
                  <a:lnTo>
                    <a:pt x="616" y="947"/>
                  </a:lnTo>
                  <a:lnTo>
                    <a:pt x="619" y="936"/>
                  </a:lnTo>
                  <a:lnTo>
                    <a:pt x="620" y="925"/>
                  </a:lnTo>
                  <a:lnTo>
                    <a:pt x="624" y="914"/>
                  </a:lnTo>
                  <a:lnTo>
                    <a:pt x="626" y="903"/>
                  </a:lnTo>
                  <a:lnTo>
                    <a:pt x="628" y="892"/>
                  </a:lnTo>
                  <a:lnTo>
                    <a:pt x="631" y="881"/>
                  </a:lnTo>
                  <a:lnTo>
                    <a:pt x="635" y="869"/>
                  </a:lnTo>
                  <a:lnTo>
                    <a:pt x="637" y="858"/>
                  </a:lnTo>
                  <a:lnTo>
                    <a:pt x="640" y="847"/>
                  </a:lnTo>
                  <a:lnTo>
                    <a:pt x="642" y="836"/>
                  </a:lnTo>
                  <a:lnTo>
                    <a:pt x="645" y="825"/>
                  </a:lnTo>
                  <a:lnTo>
                    <a:pt x="646" y="814"/>
                  </a:lnTo>
                  <a:lnTo>
                    <a:pt x="648" y="804"/>
                  </a:lnTo>
                  <a:lnTo>
                    <a:pt x="649" y="794"/>
                  </a:lnTo>
                  <a:lnTo>
                    <a:pt x="652" y="785"/>
                  </a:lnTo>
                  <a:lnTo>
                    <a:pt x="642" y="788"/>
                  </a:lnTo>
                  <a:lnTo>
                    <a:pt x="633" y="790"/>
                  </a:lnTo>
                  <a:lnTo>
                    <a:pt x="624" y="793"/>
                  </a:lnTo>
                  <a:lnTo>
                    <a:pt x="615" y="796"/>
                  </a:lnTo>
                  <a:lnTo>
                    <a:pt x="605" y="799"/>
                  </a:lnTo>
                  <a:lnTo>
                    <a:pt x="598" y="801"/>
                  </a:lnTo>
                  <a:lnTo>
                    <a:pt x="588" y="805"/>
                  </a:lnTo>
                  <a:lnTo>
                    <a:pt x="580" y="809"/>
                  </a:lnTo>
                  <a:lnTo>
                    <a:pt x="580" y="805"/>
                  </a:lnTo>
                  <a:lnTo>
                    <a:pt x="580" y="801"/>
                  </a:lnTo>
                  <a:lnTo>
                    <a:pt x="586" y="796"/>
                  </a:lnTo>
                  <a:lnTo>
                    <a:pt x="596" y="793"/>
                  </a:lnTo>
                  <a:lnTo>
                    <a:pt x="606" y="789"/>
                  </a:lnTo>
                  <a:lnTo>
                    <a:pt x="617" y="785"/>
                  </a:lnTo>
                  <a:lnTo>
                    <a:pt x="626" y="780"/>
                  </a:lnTo>
                  <a:lnTo>
                    <a:pt x="635" y="775"/>
                  </a:lnTo>
                  <a:lnTo>
                    <a:pt x="642" y="769"/>
                  </a:lnTo>
                  <a:lnTo>
                    <a:pt x="646" y="763"/>
                  </a:lnTo>
                  <a:lnTo>
                    <a:pt x="638" y="763"/>
                  </a:lnTo>
                  <a:lnTo>
                    <a:pt x="631" y="763"/>
                  </a:lnTo>
                  <a:lnTo>
                    <a:pt x="625" y="763"/>
                  </a:lnTo>
                  <a:lnTo>
                    <a:pt x="619" y="763"/>
                  </a:lnTo>
                  <a:lnTo>
                    <a:pt x="605" y="764"/>
                  </a:lnTo>
                  <a:lnTo>
                    <a:pt x="594" y="767"/>
                  </a:lnTo>
                  <a:lnTo>
                    <a:pt x="594" y="759"/>
                  </a:lnTo>
                  <a:lnTo>
                    <a:pt x="596" y="754"/>
                  </a:lnTo>
                  <a:lnTo>
                    <a:pt x="604" y="753"/>
                  </a:lnTo>
                  <a:lnTo>
                    <a:pt x="611" y="752"/>
                  </a:lnTo>
                  <a:lnTo>
                    <a:pt x="619" y="751"/>
                  </a:lnTo>
                  <a:lnTo>
                    <a:pt x="626" y="751"/>
                  </a:lnTo>
                  <a:lnTo>
                    <a:pt x="633" y="749"/>
                  </a:lnTo>
                  <a:lnTo>
                    <a:pt x="641" y="748"/>
                  </a:lnTo>
                  <a:lnTo>
                    <a:pt x="648" y="748"/>
                  </a:lnTo>
                  <a:lnTo>
                    <a:pt x="656" y="748"/>
                  </a:lnTo>
                  <a:lnTo>
                    <a:pt x="656" y="742"/>
                  </a:lnTo>
                  <a:lnTo>
                    <a:pt x="657" y="737"/>
                  </a:lnTo>
                  <a:lnTo>
                    <a:pt x="649" y="730"/>
                  </a:lnTo>
                  <a:lnTo>
                    <a:pt x="645" y="725"/>
                  </a:lnTo>
                  <a:lnTo>
                    <a:pt x="638" y="721"/>
                  </a:lnTo>
                  <a:lnTo>
                    <a:pt x="635" y="717"/>
                  </a:lnTo>
                  <a:lnTo>
                    <a:pt x="624" y="712"/>
                  </a:lnTo>
                  <a:lnTo>
                    <a:pt x="612" y="711"/>
                  </a:lnTo>
                  <a:lnTo>
                    <a:pt x="612" y="707"/>
                  </a:lnTo>
                  <a:lnTo>
                    <a:pt x="612" y="705"/>
                  </a:lnTo>
                  <a:lnTo>
                    <a:pt x="619" y="704"/>
                  </a:lnTo>
                  <a:lnTo>
                    <a:pt x="625" y="704"/>
                  </a:lnTo>
                  <a:lnTo>
                    <a:pt x="630" y="704"/>
                  </a:lnTo>
                  <a:lnTo>
                    <a:pt x="635" y="705"/>
                  </a:lnTo>
                  <a:lnTo>
                    <a:pt x="642" y="706"/>
                  </a:lnTo>
                  <a:lnTo>
                    <a:pt x="649" y="707"/>
                  </a:lnTo>
                  <a:lnTo>
                    <a:pt x="646" y="701"/>
                  </a:lnTo>
                  <a:lnTo>
                    <a:pt x="643" y="697"/>
                  </a:lnTo>
                  <a:lnTo>
                    <a:pt x="640" y="693"/>
                  </a:lnTo>
                  <a:lnTo>
                    <a:pt x="638" y="689"/>
                  </a:lnTo>
                  <a:lnTo>
                    <a:pt x="635" y="689"/>
                  </a:lnTo>
                  <a:lnTo>
                    <a:pt x="632" y="689"/>
                  </a:lnTo>
                  <a:lnTo>
                    <a:pt x="632" y="684"/>
                  </a:lnTo>
                  <a:lnTo>
                    <a:pt x="632" y="681"/>
                  </a:lnTo>
                  <a:lnTo>
                    <a:pt x="624" y="675"/>
                  </a:lnTo>
                  <a:lnTo>
                    <a:pt x="615" y="670"/>
                  </a:lnTo>
                  <a:lnTo>
                    <a:pt x="607" y="664"/>
                  </a:lnTo>
                  <a:lnTo>
                    <a:pt x="600" y="659"/>
                  </a:lnTo>
                  <a:lnTo>
                    <a:pt x="600" y="655"/>
                  </a:lnTo>
                  <a:lnTo>
                    <a:pt x="600" y="653"/>
                  </a:lnTo>
                  <a:lnTo>
                    <a:pt x="606" y="653"/>
                  </a:lnTo>
                  <a:lnTo>
                    <a:pt x="612" y="657"/>
                  </a:lnTo>
                  <a:lnTo>
                    <a:pt x="616" y="659"/>
                  </a:lnTo>
                  <a:lnTo>
                    <a:pt x="622" y="664"/>
                  </a:lnTo>
                  <a:lnTo>
                    <a:pt x="626" y="667"/>
                  </a:lnTo>
                  <a:lnTo>
                    <a:pt x="630" y="670"/>
                  </a:lnTo>
                  <a:lnTo>
                    <a:pt x="635" y="674"/>
                  </a:lnTo>
                  <a:lnTo>
                    <a:pt x="642" y="679"/>
                  </a:lnTo>
                  <a:lnTo>
                    <a:pt x="642" y="681"/>
                  </a:lnTo>
                  <a:lnTo>
                    <a:pt x="642" y="685"/>
                  </a:lnTo>
                  <a:lnTo>
                    <a:pt x="645" y="685"/>
                  </a:lnTo>
                  <a:lnTo>
                    <a:pt x="648" y="685"/>
                  </a:lnTo>
                  <a:lnTo>
                    <a:pt x="648" y="688"/>
                  </a:lnTo>
                  <a:lnTo>
                    <a:pt x="648" y="691"/>
                  </a:lnTo>
                  <a:lnTo>
                    <a:pt x="656" y="694"/>
                  </a:lnTo>
                  <a:lnTo>
                    <a:pt x="667" y="702"/>
                  </a:lnTo>
                  <a:lnTo>
                    <a:pt x="672" y="706"/>
                  </a:lnTo>
                  <a:lnTo>
                    <a:pt x="678" y="710"/>
                  </a:lnTo>
                  <a:lnTo>
                    <a:pt x="683" y="712"/>
                  </a:lnTo>
                  <a:lnTo>
                    <a:pt x="688" y="716"/>
                  </a:lnTo>
                  <a:lnTo>
                    <a:pt x="692" y="706"/>
                  </a:lnTo>
                  <a:lnTo>
                    <a:pt x="696" y="696"/>
                  </a:lnTo>
                  <a:lnTo>
                    <a:pt x="700" y="686"/>
                  </a:lnTo>
                  <a:lnTo>
                    <a:pt x="704" y="678"/>
                  </a:lnTo>
                  <a:lnTo>
                    <a:pt x="705" y="668"/>
                  </a:lnTo>
                  <a:lnTo>
                    <a:pt x="708" y="658"/>
                  </a:lnTo>
                  <a:lnTo>
                    <a:pt x="709" y="648"/>
                  </a:lnTo>
                  <a:lnTo>
                    <a:pt x="711" y="639"/>
                  </a:lnTo>
                  <a:lnTo>
                    <a:pt x="711" y="628"/>
                  </a:lnTo>
                  <a:lnTo>
                    <a:pt x="711" y="620"/>
                  </a:lnTo>
                  <a:lnTo>
                    <a:pt x="710" y="608"/>
                  </a:lnTo>
                  <a:lnTo>
                    <a:pt x="710" y="600"/>
                  </a:lnTo>
                  <a:lnTo>
                    <a:pt x="709" y="590"/>
                  </a:lnTo>
                  <a:lnTo>
                    <a:pt x="708" y="580"/>
                  </a:lnTo>
                  <a:lnTo>
                    <a:pt x="706" y="570"/>
                  </a:lnTo>
                  <a:lnTo>
                    <a:pt x="705" y="561"/>
                  </a:lnTo>
                  <a:lnTo>
                    <a:pt x="703" y="550"/>
                  </a:lnTo>
                  <a:lnTo>
                    <a:pt x="700" y="540"/>
                  </a:lnTo>
                  <a:lnTo>
                    <a:pt x="698" y="530"/>
                  </a:lnTo>
                  <a:lnTo>
                    <a:pt x="695" y="521"/>
                  </a:lnTo>
                  <a:lnTo>
                    <a:pt x="692" y="509"/>
                  </a:lnTo>
                  <a:lnTo>
                    <a:pt x="689" y="501"/>
                  </a:lnTo>
                  <a:lnTo>
                    <a:pt x="687" y="490"/>
                  </a:lnTo>
                  <a:lnTo>
                    <a:pt x="684" y="481"/>
                  </a:lnTo>
                  <a:lnTo>
                    <a:pt x="680" y="470"/>
                  </a:lnTo>
                  <a:lnTo>
                    <a:pt x="678" y="461"/>
                  </a:lnTo>
                  <a:lnTo>
                    <a:pt x="674" y="451"/>
                  </a:lnTo>
                  <a:lnTo>
                    <a:pt x="672" y="443"/>
                  </a:lnTo>
                  <a:lnTo>
                    <a:pt x="668" y="433"/>
                  </a:lnTo>
                  <a:lnTo>
                    <a:pt x="667" y="424"/>
                  </a:lnTo>
                  <a:lnTo>
                    <a:pt x="664" y="414"/>
                  </a:lnTo>
                  <a:lnTo>
                    <a:pt x="663" y="406"/>
                  </a:lnTo>
                  <a:lnTo>
                    <a:pt x="658" y="398"/>
                  </a:lnTo>
                  <a:lnTo>
                    <a:pt x="654" y="392"/>
                  </a:lnTo>
                  <a:lnTo>
                    <a:pt x="651" y="387"/>
                  </a:lnTo>
                  <a:lnTo>
                    <a:pt x="648" y="383"/>
                  </a:lnTo>
                  <a:lnTo>
                    <a:pt x="641" y="375"/>
                  </a:lnTo>
                  <a:lnTo>
                    <a:pt x="635" y="370"/>
                  </a:lnTo>
                  <a:lnTo>
                    <a:pt x="626" y="363"/>
                  </a:lnTo>
                  <a:lnTo>
                    <a:pt x="619" y="359"/>
                  </a:lnTo>
                  <a:lnTo>
                    <a:pt x="610" y="352"/>
                  </a:lnTo>
                  <a:lnTo>
                    <a:pt x="600" y="347"/>
                  </a:lnTo>
                  <a:lnTo>
                    <a:pt x="595" y="340"/>
                  </a:lnTo>
                  <a:lnTo>
                    <a:pt x="591" y="335"/>
                  </a:lnTo>
                  <a:lnTo>
                    <a:pt x="589" y="329"/>
                  </a:lnTo>
                  <a:lnTo>
                    <a:pt x="588" y="324"/>
                  </a:lnTo>
                  <a:lnTo>
                    <a:pt x="583" y="313"/>
                  </a:lnTo>
                  <a:lnTo>
                    <a:pt x="583" y="303"/>
                  </a:lnTo>
                  <a:lnTo>
                    <a:pt x="583" y="293"/>
                  </a:lnTo>
                  <a:lnTo>
                    <a:pt x="585" y="284"/>
                  </a:lnTo>
                  <a:lnTo>
                    <a:pt x="588" y="274"/>
                  </a:lnTo>
                  <a:lnTo>
                    <a:pt x="593" y="267"/>
                  </a:lnTo>
                  <a:lnTo>
                    <a:pt x="596" y="258"/>
                  </a:lnTo>
                  <a:lnTo>
                    <a:pt x="604" y="251"/>
                  </a:lnTo>
                  <a:lnTo>
                    <a:pt x="611" y="245"/>
                  </a:lnTo>
                  <a:lnTo>
                    <a:pt x="619" y="240"/>
                  </a:lnTo>
                  <a:lnTo>
                    <a:pt x="626" y="234"/>
                  </a:lnTo>
                  <a:lnTo>
                    <a:pt x="635" y="230"/>
                  </a:lnTo>
                  <a:lnTo>
                    <a:pt x="643" y="226"/>
                  </a:lnTo>
                  <a:lnTo>
                    <a:pt x="653" y="225"/>
                  </a:lnTo>
                  <a:lnTo>
                    <a:pt x="661" y="222"/>
                  </a:lnTo>
                  <a:lnTo>
                    <a:pt x="669" y="222"/>
                  </a:lnTo>
                  <a:lnTo>
                    <a:pt x="678" y="221"/>
                  </a:lnTo>
                  <a:lnTo>
                    <a:pt x="687" y="224"/>
                  </a:lnTo>
                  <a:lnTo>
                    <a:pt x="693" y="226"/>
                  </a:lnTo>
                  <a:lnTo>
                    <a:pt x="700" y="230"/>
                  </a:lnTo>
                  <a:lnTo>
                    <a:pt x="706" y="235"/>
                  </a:lnTo>
                  <a:lnTo>
                    <a:pt x="713" y="242"/>
                  </a:lnTo>
                  <a:lnTo>
                    <a:pt x="715" y="248"/>
                  </a:lnTo>
                  <a:lnTo>
                    <a:pt x="719" y="257"/>
                  </a:lnTo>
                  <a:lnTo>
                    <a:pt x="720" y="268"/>
                  </a:lnTo>
                  <a:lnTo>
                    <a:pt x="721" y="281"/>
                  </a:lnTo>
                  <a:lnTo>
                    <a:pt x="720" y="286"/>
                  </a:lnTo>
                  <a:lnTo>
                    <a:pt x="720" y="293"/>
                  </a:lnTo>
                  <a:lnTo>
                    <a:pt x="719" y="300"/>
                  </a:lnTo>
                  <a:lnTo>
                    <a:pt x="718" y="308"/>
                  </a:lnTo>
                  <a:lnTo>
                    <a:pt x="715" y="315"/>
                  </a:lnTo>
                  <a:lnTo>
                    <a:pt x="713" y="324"/>
                  </a:lnTo>
                  <a:lnTo>
                    <a:pt x="710" y="333"/>
                  </a:lnTo>
                  <a:lnTo>
                    <a:pt x="708" y="344"/>
                  </a:lnTo>
                  <a:lnTo>
                    <a:pt x="708" y="351"/>
                  </a:lnTo>
                  <a:lnTo>
                    <a:pt x="708" y="361"/>
                  </a:lnTo>
                  <a:lnTo>
                    <a:pt x="708" y="370"/>
                  </a:lnTo>
                  <a:lnTo>
                    <a:pt x="708" y="380"/>
                  </a:lnTo>
                  <a:lnTo>
                    <a:pt x="708" y="387"/>
                  </a:lnTo>
                  <a:lnTo>
                    <a:pt x="709" y="397"/>
                  </a:lnTo>
                  <a:lnTo>
                    <a:pt x="710" y="406"/>
                  </a:lnTo>
                  <a:lnTo>
                    <a:pt x="713" y="415"/>
                  </a:lnTo>
                  <a:lnTo>
                    <a:pt x="713" y="424"/>
                  </a:lnTo>
                  <a:lnTo>
                    <a:pt x="715" y="433"/>
                  </a:lnTo>
                  <a:lnTo>
                    <a:pt x="716" y="441"/>
                  </a:lnTo>
                  <a:lnTo>
                    <a:pt x="719" y="451"/>
                  </a:lnTo>
                  <a:lnTo>
                    <a:pt x="720" y="460"/>
                  </a:lnTo>
                  <a:lnTo>
                    <a:pt x="722" y="470"/>
                  </a:lnTo>
                  <a:lnTo>
                    <a:pt x="724" y="479"/>
                  </a:lnTo>
                  <a:lnTo>
                    <a:pt x="727" y="488"/>
                  </a:lnTo>
                  <a:lnTo>
                    <a:pt x="729" y="496"/>
                  </a:lnTo>
                  <a:lnTo>
                    <a:pt x="731" y="506"/>
                  </a:lnTo>
                  <a:lnTo>
                    <a:pt x="734" y="513"/>
                  </a:lnTo>
                  <a:lnTo>
                    <a:pt x="737" y="523"/>
                  </a:lnTo>
                  <a:lnTo>
                    <a:pt x="740" y="532"/>
                  </a:lnTo>
                  <a:lnTo>
                    <a:pt x="742" y="540"/>
                  </a:lnTo>
                  <a:lnTo>
                    <a:pt x="746" y="549"/>
                  </a:lnTo>
                  <a:lnTo>
                    <a:pt x="750" y="559"/>
                  </a:lnTo>
                  <a:lnTo>
                    <a:pt x="752" y="568"/>
                  </a:lnTo>
                  <a:lnTo>
                    <a:pt x="756" y="577"/>
                  </a:lnTo>
                  <a:lnTo>
                    <a:pt x="758" y="586"/>
                  </a:lnTo>
                  <a:lnTo>
                    <a:pt x="762" y="596"/>
                  </a:lnTo>
                  <a:lnTo>
                    <a:pt x="766" y="605"/>
                  </a:lnTo>
                  <a:lnTo>
                    <a:pt x="769" y="615"/>
                  </a:lnTo>
                  <a:lnTo>
                    <a:pt x="771" y="618"/>
                  </a:lnTo>
                  <a:lnTo>
                    <a:pt x="771" y="2453"/>
                  </a:lnTo>
                  <a:lnTo>
                    <a:pt x="767" y="2452"/>
                  </a:lnTo>
                  <a:lnTo>
                    <a:pt x="761" y="2450"/>
                  </a:lnTo>
                  <a:lnTo>
                    <a:pt x="755" y="2449"/>
                  </a:lnTo>
                  <a:lnTo>
                    <a:pt x="741" y="2447"/>
                  </a:lnTo>
                  <a:lnTo>
                    <a:pt x="729" y="2446"/>
                  </a:lnTo>
                  <a:lnTo>
                    <a:pt x="715" y="2443"/>
                  </a:lnTo>
                  <a:lnTo>
                    <a:pt x="703" y="2441"/>
                  </a:lnTo>
                  <a:lnTo>
                    <a:pt x="690" y="2438"/>
                  </a:lnTo>
                  <a:lnTo>
                    <a:pt x="679" y="2437"/>
                  </a:lnTo>
                  <a:lnTo>
                    <a:pt x="666" y="2433"/>
                  </a:lnTo>
                  <a:lnTo>
                    <a:pt x="653" y="2431"/>
                  </a:lnTo>
                  <a:lnTo>
                    <a:pt x="641" y="2427"/>
                  </a:lnTo>
                  <a:lnTo>
                    <a:pt x="630" y="2424"/>
                  </a:lnTo>
                  <a:lnTo>
                    <a:pt x="619" y="2421"/>
                  </a:lnTo>
                  <a:lnTo>
                    <a:pt x="607" y="2418"/>
                  </a:lnTo>
                  <a:lnTo>
                    <a:pt x="596" y="2415"/>
                  </a:lnTo>
                  <a:lnTo>
                    <a:pt x="585" y="2412"/>
                  </a:lnTo>
                  <a:lnTo>
                    <a:pt x="573" y="2407"/>
                  </a:lnTo>
                  <a:lnTo>
                    <a:pt x="562" y="2403"/>
                  </a:lnTo>
                  <a:lnTo>
                    <a:pt x="549" y="2400"/>
                  </a:lnTo>
                  <a:lnTo>
                    <a:pt x="538" y="2396"/>
                  </a:lnTo>
                  <a:lnTo>
                    <a:pt x="527" y="2391"/>
                  </a:lnTo>
                  <a:lnTo>
                    <a:pt x="516" y="2387"/>
                  </a:lnTo>
                  <a:lnTo>
                    <a:pt x="505" y="2382"/>
                  </a:lnTo>
                  <a:lnTo>
                    <a:pt x="494" y="2379"/>
                  </a:lnTo>
                  <a:lnTo>
                    <a:pt x="482" y="2373"/>
                  </a:lnTo>
                  <a:lnTo>
                    <a:pt x="471" y="2369"/>
                  </a:lnTo>
                  <a:lnTo>
                    <a:pt x="460" y="2363"/>
                  </a:lnTo>
                  <a:lnTo>
                    <a:pt x="449" y="2359"/>
                  </a:lnTo>
                  <a:lnTo>
                    <a:pt x="438" y="2353"/>
                  </a:lnTo>
                  <a:lnTo>
                    <a:pt x="427" y="2349"/>
                  </a:lnTo>
                  <a:lnTo>
                    <a:pt x="416" y="2343"/>
                  </a:lnTo>
                  <a:lnTo>
                    <a:pt x="405" y="2339"/>
                  </a:lnTo>
                  <a:lnTo>
                    <a:pt x="405" y="2335"/>
                  </a:lnTo>
                  <a:lnTo>
                    <a:pt x="405" y="2332"/>
                  </a:lnTo>
                  <a:lnTo>
                    <a:pt x="396" y="2328"/>
                  </a:lnTo>
                  <a:lnTo>
                    <a:pt x="387" y="2326"/>
                  </a:lnTo>
                  <a:lnTo>
                    <a:pt x="380" y="2322"/>
                  </a:lnTo>
                  <a:lnTo>
                    <a:pt x="372" y="2319"/>
                  </a:lnTo>
                  <a:lnTo>
                    <a:pt x="372" y="2316"/>
                  </a:lnTo>
                  <a:lnTo>
                    <a:pt x="372" y="2313"/>
                  </a:lnTo>
                  <a:lnTo>
                    <a:pt x="365" y="2309"/>
                  </a:lnTo>
                  <a:lnTo>
                    <a:pt x="359" y="2306"/>
                  </a:lnTo>
                  <a:lnTo>
                    <a:pt x="353" y="2302"/>
                  </a:lnTo>
                  <a:lnTo>
                    <a:pt x="346" y="2300"/>
                  </a:lnTo>
                  <a:lnTo>
                    <a:pt x="346" y="2296"/>
                  </a:lnTo>
                  <a:lnTo>
                    <a:pt x="346" y="2293"/>
                  </a:lnTo>
                  <a:lnTo>
                    <a:pt x="339" y="2290"/>
                  </a:lnTo>
                  <a:lnTo>
                    <a:pt x="333" y="2286"/>
                  </a:lnTo>
                  <a:lnTo>
                    <a:pt x="327" y="2282"/>
                  </a:lnTo>
                  <a:lnTo>
                    <a:pt x="320" y="2280"/>
                  </a:lnTo>
                  <a:lnTo>
                    <a:pt x="320" y="2276"/>
                  </a:lnTo>
                  <a:lnTo>
                    <a:pt x="320" y="2274"/>
                  </a:lnTo>
                  <a:lnTo>
                    <a:pt x="313" y="2267"/>
                  </a:lnTo>
                  <a:lnTo>
                    <a:pt x="307" y="2262"/>
                  </a:lnTo>
                  <a:lnTo>
                    <a:pt x="299" y="2256"/>
                  </a:lnTo>
                  <a:lnTo>
                    <a:pt x="293" y="2251"/>
                  </a:lnTo>
                  <a:lnTo>
                    <a:pt x="286" y="2244"/>
                  </a:lnTo>
                  <a:lnTo>
                    <a:pt x="278" y="2239"/>
                  </a:lnTo>
                  <a:lnTo>
                    <a:pt x="272" y="2231"/>
                  </a:lnTo>
                  <a:lnTo>
                    <a:pt x="266" y="2227"/>
                  </a:lnTo>
                  <a:lnTo>
                    <a:pt x="259" y="2219"/>
                  </a:lnTo>
                  <a:lnTo>
                    <a:pt x="252" y="2213"/>
                  </a:lnTo>
                  <a:lnTo>
                    <a:pt x="246" y="2207"/>
                  </a:lnTo>
                  <a:lnTo>
                    <a:pt x="243" y="2201"/>
                  </a:lnTo>
                  <a:lnTo>
                    <a:pt x="238" y="2193"/>
                  </a:lnTo>
                  <a:lnTo>
                    <a:pt x="234" y="2187"/>
                  </a:lnTo>
                  <a:lnTo>
                    <a:pt x="230" y="2181"/>
                  </a:lnTo>
                  <a:lnTo>
                    <a:pt x="229" y="2176"/>
                  </a:lnTo>
                  <a:lnTo>
                    <a:pt x="225" y="2176"/>
                  </a:lnTo>
                  <a:lnTo>
                    <a:pt x="223" y="2176"/>
                  </a:lnTo>
                  <a:lnTo>
                    <a:pt x="218" y="2166"/>
                  </a:lnTo>
                  <a:lnTo>
                    <a:pt x="213" y="2157"/>
                  </a:lnTo>
                  <a:lnTo>
                    <a:pt x="208" y="2149"/>
                  </a:lnTo>
                  <a:lnTo>
                    <a:pt x="203" y="2140"/>
                  </a:lnTo>
                  <a:lnTo>
                    <a:pt x="199" y="2140"/>
                  </a:lnTo>
                  <a:lnTo>
                    <a:pt x="197" y="2140"/>
                  </a:lnTo>
                  <a:lnTo>
                    <a:pt x="193" y="2133"/>
                  </a:lnTo>
                  <a:lnTo>
                    <a:pt x="189" y="2125"/>
                  </a:lnTo>
                  <a:lnTo>
                    <a:pt x="186" y="2119"/>
                  </a:lnTo>
                  <a:lnTo>
                    <a:pt x="183" y="2113"/>
                  </a:lnTo>
                  <a:lnTo>
                    <a:pt x="178" y="2102"/>
                  </a:lnTo>
                  <a:lnTo>
                    <a:pt x="175" y="2093"/>
                  </a:lnTo>
                  <a:lnTo>
                    <a:pt x="171" y="2084"/>
                  </a:lnTo>
                  <a:lnTo>
                    <a:pt x="167" y="2078"/>
                  </a:lnTo>
                  <a:lnTo>
                    <a:pt x="165" y="2073"/>
                  </a:lnTo>
                  <a:lnTo>
                    <a:pt x="163" y="2069"/>
                  </a:lnTo>
                  <a:lnTo>
                    <a:pt x="160" y="2062"/>
                  </a:lnTo>
                  <a:lnTo>
                    <a:pt x="158" y="2058"/>
                  </a:lnTo>
                  <a:lnTo>
                    <a:pt x="158" y="2055"/>
                  </a:lnTo>
                  <a:lnTo>
                    <a:pt x="158" y="2052"/>
                  </a:lnTo>
                  <a:lnTo>
                    <a:pt x="155" y="2052"/>
                  </a:lnTo>
                  <a:lnTo>
                    <a:pt x="151" y="2052"/>
                  </a:lnTo>
                  <a:lnTo>
                    <a:pt x="146" y="2040"/>
                  </a:lnTo>
                  <a:lnTo>
                    <a:pt x="142" y="2031"/>
                  </a:lnTo>
                  <a:lnTo>
                    <a:pt x="140" y="2022"/>
                  </a:lnTo>
                  <a:lnTo>
                    <a:pt x="137" y="2015"/>
                  </a:lnTo>
                  <a:lnTo>
                    <a:pt x="135" y="2008"/>
                  </a:lnTo>
                  <a:lnTo>
                    <a:pt x="134" y="2001"/>
                  </a:lnTo>
                  <a:lnTo>
                    <a:pt x="131" y="1995"/>
                  </a:lnTo>
                  <a:lnTo>
                    <a:pt x="131" y="1991"/>
                  </a:lnTo>
                  <a:lnTo>
                    <a:pt x="128" y="1980"/>
                  </a:lnTo>
                  <a:lnTo>
                    <a:pt x="125" y="1970"/>
                  </a:lnTo>
                  <a:lnTo>
                    <a:pt x="123" y="1963"/>
                  </a:lnTo>
                  <a:lnTo>
                    <a:pt x="121" y="1957"/>
                  </a:lnTo>
                  <a:lnTo>
                    <a:pt x="120" y="1949"/>
                  </a:lnTo>
                  <a:lnTo>
                    <a:pt x="119" y="1942"/>
                  </a:lnTo>
                  <a:lnTo>
                    <a:pt x="111" y="1940"/>
                  </a:lnTo>
                  <a:lnTo>
                    <a:pt x="104" y="1938"/>
                  </a:lnTo>
                  <a:lnTo>
                    <a:pt x="98" y="1936"/>
                  </a:lnTo>
                  <a:lnTo>
                    <a:pt x="93" y="1935"/>
                  </a:lnTo>
                  <a:lnTo>
                    <a:pt x="82" y="1930"/>
                  </a:lnTo>
                  <a:lnTo>
                    <a:pt x="74" y="1925"/>
                  </a:lnTo>
                  <a:lnTo>
                    <a:pt x="66" y="1919"/>
                  </a:lnTo>
                  <a:lnTo>
                    <a:pt x="59" y="1912"/>
                  </a:lnTo>
                  <a:lnTo>
                    <a:pt x="55" y="1905"/>
                  </a:lnTo>
                  <a:lnTo>
                    <a:pt x="52" y="1897"/>
                  </a:lnTo>
                  <a:lnTo>
                    <a:pt x="48" y="1888"/>
                  </a:lnTo>
                  <a:lnTo>
                    <a:pt x="47" y="1879"/>
                  </a:lnTo>
                  <a:lnTo>
                    <a:pt x="46" y="1869"/>
                  </a:lnTo>
                  <a:lnTo>
                    <a:pt x="47" y="1859"/>
                  </a:lnTo>
                  <a:lnTo>
                    <a:pt x="47" y="1848"/>
                  </a:lnTo>
                  <a:lnTo>
                    <a:pt x="50" y="1838"/>
                  </a:lnTo>
                  <a:lnTo>
                    <a:pt x="52" y="1827"/>
                  </a:lnTo>
                  <a:lnTo>
                    <a:pt x="56" y="1817"/>
                  </a:lnTo>
                  <a:lnTo>
                    <a:pt x="58" y="1806"/>
                  </a:lnTo>
                  <a:lnTo>
                    <a:pt x="62" y="1795"/>
                  </a:lnTo>
                  <a:lnTo>
                    <a:pt x="67" y="1784"/>
                  </a:lnTo>
                  <a:lnTo>
                    <a:pt x="72" y="1773"/>
                  </a:lnTo>
                  <a:lnTo>
                    <a:pt x="77" y="1761"/>
                  </a:lnTo>
                  <a:lnTo>
                    <a:pt x="83" y="1750"/>
                  </a:lnTo>
                  <a:lnTo>
                    <a:pt x="88" y="1740"/>
                  </a:lnTo>
                  <a:lnTo>
                    <a:pt x="94" y="1732"/>
                  </a:lnTo>
                  <a:lnTo>
                    <a:pt x="99" y="1721"/>
                  </a:lnTo>
                  <a:lnTo>
                    <a:pt x="105" y="1712"/>
                  </a:lnTo>
                  <a:lnTo>
                    <a:pt x="110" y="1703"/>
                  </a:lnTo>
                  <a:lnTo>
                    <a:pt x="116" y="1696"/>
                  </a:lnTo>
                  <a:lnTo>
                    <a:pt x="121" y="1687"/>
                  </a:lnTo>
                  <a:lnTo>
                    <a:pt x="126" y="1681"/>
                  </a:lnTo>
                  <a:lnTo>
                    <a:pt x="131" y="1674"/>
                  </a:lnTo>
                  <a:lnTo>
                    <a:pt x="136" y="1670"/>
                  </a:lnTo>
                  <a:lnTo>
                    <a:pt x="135" y="1662"/>
                  </a:lnTo>
                  <a:lnTo>
                    <a:pt x="132" y="1655"/>
                  </a:lnTo>
                  <a:lnTo>
                    <a:pt x="128" y="1648"/>
                  </a:lnTo>
                  <a:lnTo>
                    <a:pt x="123" y="1639"/>
                  </a:lnTo>
                  <a:lnTo>
                    <a:pt x="119" y="1633"/>
                  </a:lnTo>
                  <a:lnTo>
                    <a:pt x="115" y="1627"/>
                  </a:lnTo>
                  <a:lnTo>
                    <a:pt x="110" y="1618"/>
                  </a:lnTo>
                  <a:lnTo>
                    <a:pt x="106" y="1610"/>
                  </a:lnTo>
                  <a:lnTo>
                    <a:pt x="103" y="1610"/>
                  </a:lnTo>
                  <a:lnTo>
                    <a:pt x="99" y="1610"/>
                  </a:lnTo>
                  <a:lnTo>
                    <a:pt x="95" y="1602"/>
                  </a:lnTo>
                  <a:lnTo>
                    <a:pt x="94" y="1597"/>
                  </a:lnTo>
                  <a:lnTo>
                    <a:pt x="94" y="1592"/>
                  </a:lnTo>
                  <a:lnTo>
                    <a:pt x="97" y="1583"/>
                  </a:lnTo>
                  <a:lnTo>
                    <a:pt x="106" y="1577"/>
                  </a:lnTo>
                  <a:lnTo>
                    <a:pt x="115" y="1572"/>
                  </a:lnTo>
                  <a:lnTo>
                    <a:pt x="120" y="1567"/>
                  </a:lnTo>
                  <a:lnTo>
                    <a:pt x="125" y="1563"/>
                  </a:lnTo>
                  <a:lnTo>
                    <a:pt x="129" y="1554"/>
                  </a:lnTo>
                  <a:lnTo>
                    <a:pt x="130" y="1545"/>
                  </a:lnTo>
                  <a:lnTo>
                    <a:pt x="128" y="1533"/>
                  </a:lnTo>
                  <a:lnTo>
                    <a:pt x="126" y="1521"/>
                  </a:lnTo>
                  <a:lnTo>
                    <a:pt x="125" y="1514"/>
                  </a:lnTo>
                  <a:lnTo>
                    <a:pt x="126" y="1508"/>
                  </a:lnTo>
                  <a:lnTo>
                    <a:pt x="129" y="1500"/>
                  </a:lnTo>
                  <a:lnTo>
                    <a:pt x="134" y="1494"/>
                  </a:lnTo>
                  <a:lnTo>
                    <a:pt x="131" y="1487"/>
                  </a:lnTo>
                  <a:lnTo>
                    <a:pt x="130" y="1482"/>
                  </a:lnTo>
                  <a:lnTo>
                    <a:pt x="129" y="1476"/>
                  </a:lnTo>
                  <a:lnTo>
                    <a:pt x="128" y="1471"/>
                  </a:lnTo>
                  <a:lnTo>
                    <a:pt x="123" y="1462"/>
                  </a:lnTo>
                  <a:lnTo>
                    <a:pt x="119" y="1453"/>
                  </a:lnTo>
                  <a:lnTo>
                    <a:pt x="115" y="1447"/>
                  </a:lnTo>
                  <a:lnTo>
                    <a:pt x="113" y="1441"/>
                  </a:lnTo>
                  <a:lnTo>
                    <a:pt x="109" y="1434"/>
                  </a:lnTo>
                  <a:lnTo>
                    <a:pt x="106" y="1426"/>
                  </a:lnTo>
                  <a:lnTo>
                    <a:pt x="103" y="1426"/>
                  </a:lnTo>
                  <a:lnTo>
                    <a:pt x="99" y="1426"/>
                  </a:lnTo>
                  <a:lnTo>
                    <a:pt x="99" y="1420"/>
                  </a:lnTo>
                  <a:lnTo>
                    <a:pt x="99" y="1416"/>
                  </a:lnTo>
                  <a:lnTo>
                    <a:pt x="95" y="1416"/>
                  </a:lnTo>
                  <a:lnTo>
                    <a:pt x="93" y="1416"/>
                  </a:lnTo>
                  <a:lnTo>
                    <a:pt x="87" y="1406"/>
                  </a:lnTo>
                  <a:lnTo>
                    <a:pt x="82" y="1396"/>
                  </a:lnTo>
                  <a:lnTo>
                    <a:pt x="77" y="1387"/>
                  </a:lnTo>
                  <a:lnTo>
                    <a:pt x="73" y="1378"/>
                  </a:lnTo>
                  <a:lnTo>
                    <a:pt x="67" y="1368"/>
                  </a:lnTo>
                  <a:lnTo>
                    <a:pt x="62" y="1359"/>
                  </a:lnTo>
                  <a:lnTo>
                    <a:pt x="57" y="1351"/>
                  </a:lnTo>
                  <a:lnTo>
                    <a:pt x="53" y="1343"/>
                  </a:lnTo>
                  <a:lnTo>
                    <a:pt x="47" y="1335"/>
                  </a:lnTo>
                  <a:lnTo>
                    <a:pt x="41" y="1327"/>
                  </a:lnTo>
                  <a:lnTo>
                    <a:pt x="35" y="1320"/>
                  </a:lnTo>
                  <a:lnTo>
                    <a:pt x="30" y="1314"/>
                  </a:lnTo>
                  <a:lnTo>
                    <a:pt x="22" y="1307"/>
                  </a:lnTo>
                  <a:lnTo>
                    <a:pt x="16" y="1302"/>
                  </a:lnTo>
                  <a:lnTo>
                    <a:pt x="9" y="1299"/>
                  </a:lnTo>
                  <a:lnTo>
                    <a:pt x="3" y="1296"/>
                  </a:lnTo>
                  <a:lnTo>
                    <a:pt x="1" y="1286"/>
                  </a:lnTo>
                  <a:lnTo>
                    <a:pt x="0" y="1279"/>
                  </a:lnTo>
                  <a:lnTo>
                    <a:pt x="0" y="1271"/>
                  </a:lnTo>
                  <a:lnTo>
                    <a:pt x="3" y="1267"/>
                  </a:lnTo>
                  <a:lnTo>
                    <a:pt x="3" y="1262"/>
                  </a:lnTo>
                  <a:lnTo>
                    <a:pt x="6" y="1257"/>
                  </a:lnTo>
                  <a:lnTo>
                    <a:pt x="9" y="1250"/>
                  </a:lnTo>
                  <a:lnTo>
                    <a:pt x="15" y="1246"/>
                  </a:lnTo>
                  <a:lnTo>
                    <a:pt x="21" y="1246"/>
                  </a:lnTo>
                  <a:lnTo>
                    <a:pt x="29" y="1246"/>
                  </a:lnTo>
                  <a:lnTo>
                    <a:pt x="32" y="1250"/>
                  </a:lnTo>
                  <a:lnTo>
                    <a:pt x="37" y="1257"/>
                  </a:lnTo>
                  <a:lnTo>
                    <a:pt x="38" y="1262"/>
                  </a:lnTo>
                  <a:lnTo>
                    <a:pt x="41" y="1269"/>
                  </a:lnTo>
                  <a:lnTo>
                    <a:pt x="40" y="1274"/>
                  </a:lnTo>
                  <a:lnTo>
                    <a:pt x="40" y="1281"/>
                  </a:lnTo>
                  <a:lnTo>
                    <a:pt x="40" y="1290"/>
                  </a:lnTo>
                  <a:lnTo>
                    <a:pt x="40" y="1302"/>
                  </a:lnTo>
                  <a:lnTo>
                    <a:pt x="43" y="1309"/>
                  </a:lnTo>
                  <a:lnTo>
                    <a:pt x="47" y="1316"/>
                  </a:lnTo>
                  <a:lnTo>
                    <a:pt x="51" y="1322"/>
                  </a:lnTo>
                  <a:lnTo>
                    <a:pt x="56" y="1330"/>
                  </a:lnTo>
                  <a:lnTo>
                    <a:pt x="58" y="1335"/>
                  </a:lnTo>
                  <a:lnTo>
                    <a:pt x="62" y="1341"/>
                  </a:lnTo>
                  <a:lnTo>
                    <a:pt x="66" y="1347"/>
                  </a:lnTo>
                  <a:lnTo>
                    <a:pt x="69" y="1353"/>
                  </a:lnTo>
                  <a:lnTo>
                    <a:pt x="74" y="1362"/>
                  </a:lnTo>
                  <a:lnTo>
                    <a:pt x="81" y="1372"/>
                  </a:lnTo>
                  <a:lnTo>
                    <a:pt x="85" y="1380"/>
                  </a:lnTo>
                  <a:lnTo>
                    <a:pt x="92" y="1389"/>
                  </a:lnTo>
                  <a:lnTo>
                    <a:pt x="95" y="1396"/>
                  </a:lnTo>
                  <a:lnTo>
                    <a:pt x="102" y="1404"/>
                  </a:lnTo>
                  <a:lnTo>
                    <a:pt x="106" y="1413"/>
                  </a:lnTo>
                  <a:lnTo>
                    <a:pt x="114" y="1422"/>
                  </a:lnTo>
                  <a:lnTo>
                    <a:pt x="120" y="1432"/>
                  </a:lnTo>
                  <a:lnTo>
                    <a:pt x="129" y="1443"/>
                  </a:lnTo>
                  <a:lnTo>
                    <a:pt x="132" y="1450"/>
                  </a:lnTo>
                  <a:lnTo>
                    <a:pt x="137" y="1456"/>
                  </a:lnTo>
                  <a:lnTo>
                    <a:pt x="142" y="1463"/>
                  </a:lnTo>
                  <a:lnTo>
                    <a:pt x="149" y="1472"/>
                  </a:lnTo>
                  <a:lnTo>
                    <a:pt x="155" y="1471"/>
                  </a:lnTo>
                  <a:lnTo>
                    <a:pt x="162" y="1471"/>
                  </a:lnTo>
                  <a:lnTo>
                    <a:pt x="163" y="1467"/>
                  </a:lnTo>
                  <a:lnTo>
                    <a:pt x="165" y="1464"/>
                  </a:lnTo>
                  <a:lnTo>
                    <a:pt x="172" y="1469"/>
                  </a:lnTo>
                  <a:lnTo>
                    <a:pt x="178" y="1479"/>
                  </a:lnTo>
                  <a:lnTo>
                    <a:pt x="181" y="1484"/>
                  </a:lnTo>
                  <a:lnTo>
                    <a:pt x="183" y="1490"/>
                  </a:lnTo>
                  <a:lnTo>
                    <a:pt x="187" y="1498"/>
                  </a:lnTo>
                  <a:lnTo>
                    <a:pt x="191" y="1505"/>
                  </a:lnTo>
                  <a:lnTo>
                    <a:pt x="197" y="1505"/>
                  </a:lnTo>
                  <a:lnTo>
                    <a:pt x="203" y="1505"/>
                  </a:lnTo>
                  <a:lnTo>
                    <a:pt x="208" y="1499"/>
                  </a:lnTo>
                  <a:lnTo>
                    <a:pt x="213" y="1493"/>
                  </a:lnTo>
                  <a:lnTo>
                    <a:pt x="218" y="1487"/>
                  </a:lnTo>
                  <a:lnTo>
                    <a:pt x="223" y="1481"/>
                  </a:lnTo>
                  <a:lnTo>
                    <a:pt x="226" y="1474"/>
                  </a:lnTo>
                  <a:lnTo>
                    <a:pt x="233" y="1471"/>
                  </a:lnTo>
                  <a:lnTo>
                    <a:pt x="239" y="1466"/>
                  </a:lnTo>
                  <a:lnTo>
                    <a:pt x="246" y="1464"/>
                  </a:lnTo>
                  <a:lnTo>
                    <a:pt x="247" y="1471"/>
                  </a:lnTo>
                  <a:lnTo>
                    <a:pt x="249" y="1478"/>
                  </a:lnTo>
                  <a:lnTo>
                    <a:pt x="250" y="1484"/>
                  </a:lnTo>
                  <a:lnTo>
                    <a:pt x="251" y="1490"/>
                  </a:lnTo>
                  <a:lnTo>
                    <a:pt x="254" y="1499"/>
                  </a:lnTo>
                  <a:lnTo>
                    <a:pt x="257" y="1509"/>
                  </a:lnTo>
                  <a:lnTo>
                    <a:pt x="260" y="1515"/>
                  </a:lnTo>
                  <a:lnTo>
                    <a:pt x="262" y="1524"/>
                  </a:lnTo>
                  <a:lnTo>
                    <a:pt x="264" y="1528"/>
                  </a:lnTo>
                  <a:lnTo>
                    <a:pt x="266" y="1533"/>
                  </a:lnTo>
                  <a:lnTo>
                    <a:pt x="269" y="1539"/>
                  </a:lnTo>
                  <a:lnTo>
                    <a:pt x="272" y="1546"/>
                  </a:lnTo>
                  <a:lnTo>
                    <a:pt x="276" y="1542"/>
                  </a:lnTo>
                  <a:lnTo>
                    <a:pt x="282" y="1540"/>
                  </a:lnTo>
                  <a:lnTo>
                    <a:pt x="286" y="1536"/>
                  </a:lnTo>
                  <a:lnTo>
                    <a:pt x="291" y="1534"/>
                  </a:lnTo>
                  <a:lnTo>
                    <a:pt x="296" y="1530"/>
                  </a:lnTo>
                  <a:lnTo>
                    <a:pt x="303" y="1526"/>
                  </a:lnTo>
                  <a:lnTo>
                    <a:pt x="309" y="1520"/>
                  </a:lnTo>
                  <a:lnTo>
                    <a:pt x="318" y="1515"/>
                  </a:lnTo>
                  <a:lnTo>
                    <a:pt x="323" y="1511"/>
                  </a:lnTo>
                  <a:lnTo>
                    <a:pt x="329" y="1508"/>
                  </a:lnTo>
                  <a:lnTo>
                    <a:pt x="334" y="1504"/>
                  </a:lnTo>
                  <a:lnTo>
                    <a:pt x="341" y="1502"/>
                  </a:lnTo>
                  <a:lnTo>
                    <a:pt x="348" y="1497"/>
                  </a:lnTo>
                  <a:lnTo>
                    <a:pt x="354" y="1493"/>
                  </a:lnTo>
                  <a:lnTo>
                    <a:pt x="361" y="1488"/>
                  </a:lnTo>
                  <a:lnTo>
                    <a:pt x="370" y="1484"/>
                  </a:lnTo>
                  <a:lnTo>
                    <a:pt x="377" y="1478"/>
                  </a:lnTo>
                  <a:lnTo>
                    <a:pt x="387" y="1473"/>
                  </a:lnTo>
                  <a:lnTo>
                    <a:pt x="397" y="1468"/>
                  </a:lnTo>
                  <a:lnTo>
                    <a:pt x="408" y="1463"/>
                  </a:lnTo>
                  <a:lnTo>
                    <a:pt x="407" y="1458"/>
                  </a:lnTo>
                  <a:lnTo>
                    <a:pt x="405" y="1451"/>
                  </a:lnTo>
                  <a:lnTo>
                    <a:pt x="402" y="1445"/>
                  </a:lnTo>
                  <a:lnTo>
                    <a:pt x="401" y="1439"/>
                  </a:lnTo>
                  <a:lnTo>
                    <a:pt x="398" y="1431"/>
                  </a:lnTo>
                  <a:lnTo>
                    <a:pt x="397" y="1425"/>
                  </a:lnTo>
                  <a:lnTo>
                    <a:pt x="395" y="1415"/>
                  </a:lnTo>
                  <a:lnTo>
                    <a:pt x="392" y="1406"/>
                  </a:lnTo>
                  <a:lnTo>
                    <a:pt x="390" y="1398"/>
                  </a:lnTo>
                  <a:lnTo>
                    <a:pt x="387" y="1389"/>
                  </a:lnTo>
                  <a:lnTo>
                    <a:pt x="384" y="1379"/>
                  </a:lnTo>
                  <a:lnTo>
                    <a:pt x="381" y="1369"/>
                  </a:lnTo>
                  <a:lnTo>
                    <a:pt x="379" y="1359"/>
                  </a:lnTo>
                  <a:lnTo>
                    <a:pt x="376" y="1349"/>
                  </a:lnTo>
                  <a:lnTo>
                    <a:pt x="372" y="1338"/>
                  </a:lnTo>
                  <a:lnTo>
                    <a:pt x="369" y="1328"/>
                  </a:lnTo>
                  <a:lnTo>
                    <a:pt x="365" y="1319"/>
                  </a:lnTo>
                  <a:lnTo>
                    <a:pt x="363" y="1309"/>
                  </a:lnTo>
                  <a:lnTo>
                    <a:pt x="359" y="1299"/>
                  </a:lnTo>
                  <a:lnTo>
                    <a:pt x="356" y="1290"/>
                  </a:lnTo>
                  <a:lnTo>
                    <a:pt x="354" y="1281"/>
                  </a:lnTo>
                  <a:lnTo>
                    <a:pt x="353" y="1274"/>
                  </a:lnTo>
                  <a:lnTo>
                    <a:pt x="349" y="1267"/>
                  </a:lnTo>
                  <a:lnTo>
                    <a:pt x="348" y="1259"/>
                  </a:lnTo>
                  <a:lnTo>
                    <a:pt x="345" y="1253"/>
                  </a:lnTo>
                  <a:lnTo>
                    <a:pt x="344" y="1249"/>
                  </a:lnTo>
                  <a:lnTo>
                    <a:pt x="341" y="1242"/>
                  </a:lnTo>
                  <a:lnTo>
                    <a:pt x="341" y="1241"/>
                  </a:lnTo>
                  <a:lnTo>
                    <a:pt x="339" y="1231"/>
                  </a:lnTo>
                  <a:lnTo>
                    <a:pt x="338" y="1222"/>
                  </a:lnTo>
                  <a:lnTo>
                    <a:pt x="335" y="1213"/>
                  </a:lnTo>
                  <a:lnTo>
                    <a:pt x="334" y="1205"/>
                  </a:lnTo>
                  <a:lnTo>
                    <a:pt x="332" y="1196"/>
                  </a:lnTo>
                  <a:lnTo>
                    <a:pt x="330" y="1187"/>
                  </a:lnTo>
                  <a:lnTo>
                    <a:pt x="328" y="1179"/>
                  </a:lnTo>
                  <a:lnTo>
                    <a:pt x="327" y="1171"/>
                  </a:lnTo>
                  <a:lnTo>
                    <a:pt x="324" y="1163"/>
                  </a:lnTo>
                  <a:lnTo>
                    <a:pt x="323" y="1154"/>
                  </a:lnTo>
                  <a:lnTo>
                    <a:pt x="320" y="1145"/>
                  </a:lnTo>
                  <a:lnTo>
                    <a:pt x="319" y="1138"/>
                  </a:lnTo>
                  <a:lnTo>
                    <a:pt x="317" y="1129"/>
                  </a:lnTo>
                  <a:lnTo>
                    <a:pt x="316" y="1121"/>
                  </a:lnTo>
                  <a:lnTo>
                    <a:pt x="313" y="1113"/>
                  </a:lnTo>
                  <a:lnTo>
                    <a:pt x="312" y="1106"/>
                  </a:lnTo>
                  <a:lnTo>
                    <a:pt x="309" y="1097"/>
                  </a:lnTo>
                  <a:lnTo>
                    <a:pt x="308" y="1088"/>
                  </a:lnTo>
                  <a:lnTo>
                    <a:pt x="306" y="1080"/>
                  </a:lnTo>
                  <a:lnTo>
                    <a:pt x="304" y="1072"/>
                  </a:lnTo>
                  <a:lnTo>
                    <a:pt x="302" y="1064"/>
                  </a:lnTo>
                  <a:lnTo>
                    <a:pt x="301" y="1055"/>
                  </a:lnTo>
                  <a:lnTo>
                    <a:pt x="298" y="1048"/>
                  </a:lnTo>
                  <a:lnTo>
                    <a:pt x="297" y="1040"/>
                  </a:lnTo>
                  <a:lnTo>
                    <a:pt x="294" y="1031"/>
                  </a:lnTo>
                  <a:lnTo>
                    <a:pt x="293" y="1023"/>
                  </a:lnTo>
                  <a:lnTo>
                    <a:pt x="291" y="1014"/>
                  </a:lnTo>
                  <a:lnTo>
                    <a:pt x="291" y="1007"/>
                  </a:lnTo>
                  <a:lnTo>
                    <a:pt x="288" y="998"/>
                  </a:lnTo>
                  <a:lnTo>
                    <a:pt x="287" y="991"/>
                  </a:lnTo>
                  <a:lnTo>
                    <a:pt x="285" y="983"/>
                  </a:lnTo>
                  <a:lnTo>
                    <a:pt x="285" y="976"/>
                  </a:lnTo>
                  <a:lnTo>
                    <a:pt x="282" y="967"/>
                  </a:lnTo>
                  <a:lnTo>
                    <a:pt x="281" y="959"/>
                  </a:lnTo>
                  <a:lnTo>
                    <a:pt x="278" y="950"/>
                  </a:lnTo>
                  <a:lnTo>
                    <a:pt x="277" y="942"/>
                  </a:lnTo>
                  <a:lnTo>
                    <a:pt x="275" y="934"/>
                  </a:lnTo>
                  <a:lnTo>
                    <a:pt x="275" y="926"/>
                  </a:lnTo>
                  <a:lnTo>
                    <a:pt x="272" y="918"/>
                  </a:lnTo>
                  <a:lnTo>
                    <a:pt x="272" y="910"/>
                  </a:lnTo>
                  <a:lnTo>
                    <a:pt x="271" y="902"/>
                  </a:lnTo>
                  <a:lnTo>
                    <a:pt x="270" y="893"/>
                  </a:lnTo>
                  <a:lnTo>
                    <a:pt x="269" y="884"/>
                  </a:lnTo>
                  <a:lnTo>
                    <a:pt x="269" y="877"/>
                  </a:lnTo>
                  <a:lnTo>
                    <a:pt x="267" y="868"/>
                  </a:lnTo>
                  <a:lnTo>
                    <a:pt x="266" y="861"/>
                  </a:lnTo>
                  <a:lnTo>
                    <a:pt x="265" y="852"/>
                  </a:lnTo>
                  <a:lnTo>
                    <a:pt x="265" y="845"/>
                  </a:lnTo>
                  <a:lnTo>
                    <a:pt x="264" y="836"/>
                  </a:lnTo>
                  <a:lnTo>
                    <a:pt x="262" y="827"/>
                  </a:lnTo>
                  <a:lnTo>
                    <a:pt x="261" y="819"/>
                  </a:lnTo>
                  <a:lnTo>
                    <a:pt x="261" y="811"/>
                  </a:lnTo>
                  <a:lnTo>
                    <a:pt x="260" y="803"/>
                  </a:lnTo>
                  <a:lnTo>
                    <a:pt x="259" y="794"/>
                  </a:lnTo>
                  <a:lnTo>
                    <a:pt x="259" y="785"/>
                  </a:lnTo>
                  <a:lnTo>
                    <a:pt x="259" y="778"/>
                  </a:lnTo>
                  <a:lnTo>
                    <a:pt x="257" y="769"/>
                  </a:lnTo>
                  <a:lnTo>
                    <a:pt x="257" y="761"/>
                  </a:lnTo>
                  <a:lnTo>
                    <a:pt x="257" y="752"/>
                  </a:lnTo>
                  <a:lnTo>
                    <a:pt x="257" y="744"/>
                  </a:lnTo>
                  <a:lnTo>
                    <a:pt x="257" y="736"/>
                  </a:lnTo>
                  <a:lnTo>
                    <a:pt x="257" y="727"/>
                  </a:lnTo>
                  <a:lnTo>
                    <a:pt x="257" y="719"/>
                  </a:lnTo>
                  <a:lnTo>
                    <a:pt x="257" y="711"/>
                  </a:lnTo>
                  <a:lnTo>
                    <a:pt x="257" y="693"/>
                  </a:lnTo>
                  <a:lnTo>
                    <a:pt x="257" y="676"/>
                  </a:lnTo>
                  <a:lnTo>
                    <a:pt x="259" y="659"/>
                  </a:lnTo>
                  <a:lnTo>
                    <a:pt x="261" y="643"/>
                  </a:lnTo>
                  <a:lnTo>
                    <a:pt x="261" y="626"/>
                  </a:lnTo>
                  <a:lnTo>
                    <a:pt x="264" y="610"/>
                  </a:lnTo>
                  <a:lnTo>
                    <a:pt x="265" y="592"/>
                  </a:lnTo>
                  <a:lnTo>
                    <a:pt x="269" y="577"/>
                  </a:lnTo>
                  <a:lnTo>
                    <a:pt x="270" y="561"/>
                  </a:lnTo>
                  <a:lnTo>
                    <a:pt x="272" y="545"/>
                  </a:lnTo>
                  <a:lnTo>
                    <a:pt x="276" y="529"/>
                  </a:lnTo>
                  <a:lnTo>
                    <a:pt x="280" y="514"/>
                  </a:lnTo>
                  <a:lnTo>
                    <a:pt x="282" y="500"/>
                  </a:lnTo>
                  <a:lnTo>
                    <a:pt x="286" y="485"/>
                  </a:lnTo>
                  <a:lnTo>
                    <a:pt x="290" y="470"/>
                  </a:lnTo>
                  <a:lnTo>
                    <a:pt x="294" y="456"/>
                  </a:lnTo>
                  <a:lnTo>
                    <a:pt x="298" y="441"/>
                  </a:lnTo>
                  <a:lnTo>
                    <a:pt x="302" y="427"/>
                  </a:lnTo>
                  <a:lnTo>
                    <a:pt x="306" y="412"/>
                  </a:lnTo>
                  <a:lnTo>
                    <a:pt x="311" y="398"/>
                  </a:lnTo>
                  <a:lnTo>
                    <a:pt x="314" y="383"/>
                  </a:lnTo>
                  <a:lnTo>
                    <a:pt x="320" y="371"/>
                  </a:lnTo>
                  <a:lnTo>
                    <a:pt x="325" y="357"/>
                  </a:lnTo>
                  <a:lnTo>
                    <a:pt x="333" y="345"/>
                  </a:lnTo>
                  <a:lnTo>
                    <a:pt x="338" y="330"/>
                  </a:lnTo>
                  <a:lnTo>
                    <a:pt x="344" y="318"/>
                  </a:lnTo>
                  <a:lnTo>
                    <a:pt x="350" y="304"/>
                  </a:lnTo>
                  <a:lnTo>
                    <a:pt x="358" y="293"/>
                  </a:lnTo>
                  <a:lnTo>
                    <a:pt x="364" y="281"/>
                  </a:lnTo>
                  <a:lnTo>
                    <a:pt x="371" y="268"/>
                  </a:lnTo>
                  <a:lnTo>
                    <a:pt x="379" y="257"/>
                  </a:lnTo>
                  <a:lnTo>
                    <a:pt x="387" y="246"/>
                  </a:lnTo>
                  <a:lnTo>
                    <a:pt x="395" y="234"/>
                  </a:lnTo>
                  <a:lnTo>
                    <a:pt x="402" y="222"/>
                  </a:lnTo>
                  <a:lnTo>
                    <a:pt x="410" y="211"/>
                  </a:lnTo>
                  <a:lnTo>
                    <a:pt x="419" y="200"/>
                  </a:lnTo>
                  <a:lnTo>
                    <a:pt x="427" y="189"/>
                  </a:lnTo>
                  <a:lnTo>
                    <a:pt x="437" y="178"/>
                  </a:lnTo>
                  <a:lnTo>
                    <a:pt x="447" y="168"/>
                  </a:lnTo>
                  <a:lnTo>
                    <a:pt x="458" y="159"/>
                  </a:lnTo>
                  <a:lnTo>
                    <a:pt x="466" y="148"/>
                  </a:lnTo>
                  <a:lnTo>
                    <a:pt x="476" y="140"/>
                  </a:lnTo>
                  <a:lnTo>
                    <a:pt x="487" y="130"/>
                  </a:lnTo>
                  <a:lnTo>
                    <a:pt x="499" y="122"/>
                  </a:lnTo>
                  <a:lnTo>
                    <a:pt x="510" y="112"/>
                  </a:lnTo>
                  <a:lnTo>
                    <a:pt x="521" y="104"/>
                  </a:lnTo>
                  <a:lnTo>
                    <a:pt x="533" y="96"/>
                  </a:lnTo>
                  <a:lnTo>
                    <a:pt x="547" y="89"/>
                  </a:lnTo>
                  <a:lnTo>
                    <a:pt x="558" y="80"/>
                  </a:lnTo>
                  <a:lnTo>
                    <a:pt x="570" y="73"/>
                  </a:lnTo>
                  <a:lnTo>
                    <a:pt x="583" y="65"/>
                  </a:lnTo>
                  <a:lnTo>
                    <a:pt x="598" y="59"/>
                  </a:lnTo>
                  <a:lnTo>
                    <a:pt x="610" y="52"/>
                  </a:lnTo>
                  <a:lnTo>
                    <a:pt x="625" y="44"/>
                  </a:lnTo>
                  <a:lnTo>
                    <a:pt x="640" y="38"/>
                  </a:lnTo>
                  <a:lnTo>
                    <a:pt x="654" y="33"/>
                  </a:lnTo>
                  <a:lnTo>
                    <a:pt x="669" y="27"/>
                  </a:lnTo>
                  <a:lnTo>
                    <a:pt x="684" y="22"/>
                  </a:lnTo>
                  <a:lnTo>
                    <a:pt x="700" y="16"/>
                  </a:lnTo>
                  <a:lnTo>
                    <a:pt x="718" y="12"/>
                  </a:lnTo>
                  <a:lnTo>
                    <a:pt x="732" y="7"/>
                  </a:lnTo>
                  <a:lnTo>
                    <a:pt x="750" y="3"/>
                  </a:lnTo>
                  <a:lnTo>
                    <a:pt x="767" y="0"/>
                  </a:lnTo>
                  <a:lnTo>
                    <a:pt x="771" y="0"/>
                  </a:lnTo>
                  <a:lnTo>
                    <a:pt x="77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1" name="Freeform 45"/>
            <p:cNvSpPr>
              <a:spLocks/>
            </p:cNvSpPr>
            <p:nvPr/>
          </p:nvSpPr>
          <p:spPr bwMode="auto">
            <a:xfrm>
              <a:off x="4051" y="1807"/>
              <a:ext cx="1" cy="17"/>
            </a:xfrm>
            <a:custGeom>
              <a:avLst/>
              <a:gdLst>
                <a:gd name="T0" fmla="*/ 3 w 3"/>
                <a:gd name="T1" fmla="*/ 33 h 33"/>
                <a:gd name="T2" fmla="*/ 1 w 3"/>
                <a:gd name="T3" fmla="*/ 30 h 33"/>
                <a:gd name="T4" fmla="*/ 1 w 3"/>
                <a:gd name="T5" fmla="*/ 23 h 33"/>
                <a:gd name="T6" fmla="*/ 0 w 3"/>
                <a:gd name="T7" fmla="*/ 11 h 33"/>
                <a:gd name="T8" fmla="*/ 3 w 3"/>
                <a:gd name="T9" fmla="*/ 1 h 33"/>
                <a:gd name="T10" fmla="*/ 3 w 3"/>
                <a:gd name="T11" fmla="*/ 0 h 33"/>
                <a:gd name="T12" fmla="*/ 3 w 3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3">
                  <a:moveTo>
                    <a:pt x="3" y="33"/>
                  </a:moveTo>
                  <a:lnTo>
                    <a:pt x="1" y="30"/>
                  </a:lnTo>
                  <a:lnTo>
                    <a:pt x="1" y="23"/>
                  </a:lnTo>
                  <a:lnTo>
                    <a:pt x="0" y="1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2" name="Freeform 46"/>
            <p:cNvSpPr>
              <a:spLocks/>
            </p:cNvSpPr>
            <p:nvPr/>
          </p:nvSpPr>
          <p:spPr bwMode="auto">
            <a:xfrm>
              <a:off x="3742" y="2574"/>
              <a:ext cx="822" cy="326"/>
            </a:xfrm>
            <a:custGeom>
              <a:avLst/>
              <a:gdLst>
                <a:gd name="T0" fmla="*/ 542 w 1644"/>
                <a:gd name="T1" fmla="*/ 635 h 651"/>
                <a:gd name="T2" fmla="*/ 449 w 1644"/>
                <a:gd name="T3" fmla="*/ 612 h 651"/>
                <a:gd name="T4" fmla="*/ 333 w 1644"/>
                <a:gd name="T5" fmla="*/ 570 h 651"/>
                <a:gd name="T6" fmla="*/ 235 w 1644"/>
                <a:gd name="T7" fmla="*/ 519 h 651"/>
                <a:gd name="T8" fmla="*/ 186 w 1644"/>
                <a:gd name="T9" fmla="*/ 480 h 651"/>
                <a:gd name="T10" fmla="*/ 84 w 1644"/>
                <a:gd name="T11" fmla="*/ 373 h 651"/>
                <a:gd name="T12" fmla="*/ 15 w 1644"/>
                <a:gd name="T13" fmla="*/ 234 h 651"/>
                <a:gd name="T14" fmla="*/ 28 w 1644"/>
                <a:gd name="T15" fmla="*/ 234 h 651"/>
                <a:gd name="T16" fmla="*/ 30 w 1644"/>
                <a:gd name="T17" fmla="*/ 178 h 651"/>
                <a:gd name="T18" fmla="*/ 64 w 1644"/>
                <a:gd name="T19" fmla="*/ 252 h 651"/>
                <a:gd name="T20" fmla="*/ 69 w 1644"/>
                <a:gd name="T21" fmla="*/ 210 h 651"/>
                <a:gd name="T22" fmla="*/ 93 w 1644"/>
                <a:gd name="T23" fmla="*/ 298 h 651"/>
                <a:gd name="T24" fmla="*/ 75 w 1644"/>
                <a:gd name="T25" fmla="*/ 200 h 651"/>
                <a:gd name="T26" fmla="*/ 98 w 1644"/>
                <a:gd name="T27" fmla="*/ 241 h 651"/>
                <a:gd name="T28" fmla="*/ 127 w 1644"/>
                <a:gd name="T29" fmla="*/ 331 h 651"/>
                <a:gd name="T30" fmla="*/ 101 w 1644"/>
                <a:gd name="T31" fmla="*/ 224 h 651"/>
                <a:gd name="T32" fmla="*/ 121 w 1644"/>
                <a:gd name="T33" fmla="*/ 209 h 651"/>
                <a:gd name="T34" fmla="*/ 142 w 1644"/>
                <a:gd name="T35" fmla="*/ 317 h 651"/>
                <a:gd name="T36" fmla="*/ 135 w 1644"/>
                <a:gd name="T37" fmla="*/ 250 h 651"/>
                <a:gd name="T38" fmla="*/ 156 w 1644"/>
                <a:gd name="T39" fmla="*/ 163 h 651"/>
                <a:gd name="T40" fmla="*/ 166 w 1644"/>
                <a:gd name="T41" fmla="*/ 257 h 651"/>
                <a:gd name="T42" fmla="*/ 179 w 1644"/>
                <a:gd name="T43" fmla="*/ 266 h 651"/>
                <a:gd name="T44" fmla="*/ 181 w 1644"/>
                <a:gd name="T45" fmla="*/ 156 h 651"/>
                <a:gd name="T46" fmla="*/ 207 w 1644"/>
                <a:gd name="T47" fmla="*/ 241 h 651"/>
                <a:gd name="T48" fmla="*/ 213 w 1644"/>
                <a:gd name="T49" fmla="*/ 232 h 651"/>
                <a:gd name="T50" fmla="*/ 230 w 1644"/>
                <a:gd name="T51" fmla="*/ 152 h 651"/>
                <a:gd name="T52" fmla="*/ 256 w 1644"/>
                <a:gd name="T53" fmla="*/ 239 h 651"/>
                <a:gd name="T54" fmla="*/ 256 w 1644"/>
                <a:gd name="T55" fmla="*/ 147 h 651"/>
                <a:gd name="T56" fmla="*/ 313 w 1644"/>
                <a:gd name="T57" fmla="*/ 213 h 651"/>
                <a:gd name="T58" fmla="*/ 313 w 1644"/>
                <a:gd name="T59" fmla="*/ 141 h 651"/>
                <a:gd name="T60" fmla="*/ 349 w 1644"/>
                <a:gd name="T61" fmla="*/ 161 h 651"/>
                <a:gd name="T62" fmla="*/ 400 w 1644"/>
                <a:gd name="T63" fmla="*/ 159 h 651"/>
                <a:gd name="T64" fmla="*/ 476 w 1644"/>
                <a:gd name="T65" fmla="*/ 124 h 651"/>
                <a:gd name="T66" fmla="*/ 659 w 1644"/>
                <a:gd name="T67" fmla="*/ 105 h 651"/>
                <a:gd name="T68" fmla="*/ 845 w 1644"/>
                <a:gd name="T69" fmla="*/ 89 h 651"/>
                <a:gd name="T70" fmla="*/ 1027 w 1644"/>
                <a:gd name="T71" fmla="*/ 68 h 651"/>
                <a:gd name="T72" fmla="*/ 1210 w 1644"/>
                <a:gd name="T73" fmla="*/ 48 h 651"/>
                <a:gd name="T74" fmla="*/ 1309 w 1644"/>
                <a:gd name="T75" fmla="*/ 72 h 651"/>
                <a:gd name="T76" fmla="*/ 1342 w 1644"/>
                <a:gd name="T77" fmla="*/ 75 h 651"/>
                <a:gd name="T78" fmla="*/ 1359 w 1644"/>
                <a:gd name="T79" fmla="*/ 82 h 651"/>
                <a:gd name="T80" fmla="*/ 1368 w 1644"/>
                <a:gd name="T81" fmla="*/ 28 h 651"/>
                <a:gd name="T82" fmla="*/ 1404 w 1644"/>
                <a:gd name="T83" fmla="*/ 109 h 651"/>
                <a:gd name="T84" fmla="*/ 1400 w 1644"/>
                <a:gd name="T85" fmla="*/ 26 h 651"/>
                <a:gd name="T86" fmla="*/ 1427 w 1644"/>
                <a:gd name="T87" fmla="*/ 117 h 651"/>
                <a:gd name="T88" fmla="*/ 1432 w 1644"/>
                <a:gd name="T89" fmla="*/ 88 h 651"/>
                <a:gd name="T90" fmla="*/ 1458 w 1644"/>
                <a:gd name="T91" fmla="*/ 26 h 651"/>
                <a:gd name="T92" fmla="*/ 1468 w 1644"/>
                <a:gd name="T93" fmla="*/ 147 h 651"/>
                <a:gd name="T94" fmla="*/ 1468 w 1644"/>
                <a:gd name="T95" fmla="*/ 79 h 651"/>
                <a:gd name="T96" fmla="*/ 1497 w 1644"/>
                <a:gd name="T97" fmla="*/ 37 h 651"/>
                <a:gd name="T98" fmla="*/ 1510 w 1644"/>
                <a:gd name="T99" fmla="*/ 140 h 651"/>
                <a:gd name="T100" fmla="*/ 1508 w 1644"/>
                <a:gd name="T101" fmla="*/ 38 h 651"/>
                <a:gd name="T102" fmla="*/ 1547 w 1644"/>
                <a:gd name="T103" fmla="*/ 70 h 651"/>
                <a:gd name="T104" fmla="*/ 1556 w 1644"/>
                <a:gd name="T105" fmla="*/ 31 h 651"/>
                <a:gd name="T106" fmla="*/ 1636 w 1644"/>
                <a:gd name="T107" fmla="*/ 21 h 651"/>
                <a:gd name="T108" fmla="*/ 1559 w 1644"/>
                <a:gd name="T109" fmla="*/ 204 h 651"/>
                <a:gd name="T110" fmla="*/ 1398 w 1644"/>
                <a:gd name="T111" fmla="*/ 393 h 651"/>
                <a:gd name="T112" fmla="*/ 1199 w 1644"/>
                <a:gd name="T113" fmla="*/ 528 h 651"/>
                <a:gd name="T114" fmla="*/ 967 w 1644"/>
                <a:gd name="T115" fmla="*/ 611 h 651"/>
                <a:gd name="T116" fmla="*/ 714 w 1644"/>
                <a:gd name="T117" fmla="*/ 648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4" h="651">
                  <a:moveTo>
                    <a:pt x="635" y="651"/>
                  </a:moveTo>
                  <a:lnTo>
                    <a:pt x="626" y="648"/>
                  </a:lnTo>
                  <a:lnTo>
                    <a:pt x="618" y="648"/>
                  </a:lnTo>
                  <a:lnTo>
                    <a:pt x="610" y="646"/>
                  </a:lnTo>
                  <a:lnTo>
                    <a:pt x="602" y="646"/>
                  </a:lnTo>
                  <a:lnTo>
                    <a:pt x="594" y="643"/>
                  </a:lnTo>
                  <a:lnTo>
                    <a:pt x="586" y="643"/>
                  </a:lnTo>
                  <a:lnTo>
                    <a:pt x="579" y="641"/>
                  </a:lnTo>
                  <a:lnTo>
                    <a:pt x="571" y="641"/>
                  </a:lnTo>
                  <a:lnTo>
                    <a:pt x="564" y="638"/>
                  </a:lnTo>
                  <a:lnTo>
                    <a:pt x="557" y="637"/>
                  </a:lnTo>
                  <a:lnTo>
                    <a:pt x="549" y="636"/>
                  </a:lnTo>
                  <a:lnTo>
                    <a:pt x="542" y="635"/>
                  </a:lnTo>
                  <a:lnTo>
                    <a:pt x="534" y="632"/>
                  </a:lnTo>
                  <a:lnTo>
                    <a:pt x="527" y="632"/>
                  </a:lnTo>
                  <a:lnTo>
                    <a:pt x="520" y="630"/>
                  </a:lnTo>
                  <a:lnTo>
                    <a:pt x="513" y="630"/>
                  </a:lnTo>
                  <a:lnTo>
                    <a:pt x="506" y="627"/>
                  </a:lnTo>
                  <a:lnTo>
                    <a:pt x="498" y="626"/>
                  </a:lnTo>
                  <a:lnTo>
                    <a:pt x="491" y="623"/>
                  </a:lnTo>
                  <a:lnTo>
                    <a:pt x="484" y="622"/>
                  </a:lnTo>
                  <a:lnTo>
                    <a:pt x="476" y="620"/>
                  </a:lnTo>
                  <a:lnTo>
                    <a:pt x="470" y="618"/>
                  </a:lnTo>
                  <a:lnTo>
                    <a:pt x="463" y="616"/>
                  </a:lnTo>
                  <a:lnTo>
                    <a:pt x="456" y="615"/>
                  </a:lnTo>
                  <a:lnTo>
                    <a:pt x="449" y="612"/>
                  </a:lnTo>
                  <a:lnTo>
                    <a:pt x="442" y="610"/>
                  </a:lnTo>
                  <a:lnTo>
                    <a:pt x="434" y="607"/>
                  </a:lnTo>
                  <a:lnTo>
                    <a:pt x="428" y="606"/>
                  </a:lnTo>
                  <a:lnTo>
                    <a:pt x="414" y="602"/>
                  </a:lnTo>
                  <a:lnTo>
                    <a:pt x="402" y="599"/>
                  </a:lnTo>
                  <a:lnTo>
                    <a:pt x="395" y="595"/>
                  </a:lnTo>
                  <a:lnTo>
                    <a:pt x="387" y="592"/>
                  </a:lnTo>
                  <a:lnTo>
                    <a:pt x="380" y="590"/>
                  </a:lnTo>
                  <a:lnTo>
                    <a:pt x="374" y="587"/>
                  </a:lnTo>
                  <a:lnTo>
                    <a:pt x="360" y="581"/>
                  </a:lnTo>
                  <a:lnTo>
                    <a:pt x="348" y="576"/>
                  </a:lnTo>
                  <a:lnTo>
                    <a:pt x="340" y="573"/>
                  </a:lnTo>
                  <a:lnTo>
                    <a:pt x="333" y="570"/>
                  </a:lnTo>
                  <a:lnTo>
                    <a:pt x="327" y="566"/>
                  </a:lnTo>
                  <a:lnTo>
                    <a:pt x="320" y="564"/>
                  </a:lnTo>
                  <a:lnTo>
                    <a:pt x="307" y="558"/>
                  </a:lnTo>
                  <a:lnTo>
                    <a:pt x="294" y="553"/>
                  </a:lnTo>
                  <a:lnTo>
                    <a:pt x="287" y="549"/>
                  </a:lnTo>
                  <a:lnTo>
                    <a:pt x="281" y="545"/>
                  </a:lnTo>
                  <a:lnTo>
                    <a:pt x="275" y="542"/>
                  </a:lnTo>
                  <a:lnTo>
                    <a:pt x="268" y="538"/>
                  </a:lnTo>
                  <a:lnTo>
                    <a:pt x="261" y="534"/>
                  </a:lnTo>
                  <a:lnTo>
                    <a:pt x="255" y="531"/>
                  </a:lnTo>
                  <a:lnTo>
                    <a:pt x="249" y="527"/>
                  </a:lnTo>
                  <a:lnTo>
                    <a:pt x="242" y="524"/>
                  </a:lnTo>
                  <a:lnTo>
                    <a:pt x="235" y="519"/>
                  </a:lnTo>
                  <a:lnTo>
                    <a:pt x="229" y="516"/>
                  </a:lnTo>
                  <a:lnTo>
                    <a:pt x="223" y="512"/>
                  </a:lnTo>
                  <a:lnTo>
                    <a:pt x="216" y="508"/>
                  </a:lnTo>
                  <a:lnTo>
                    <a:pt x="209" y="505"/>
                  </a:lnTo>
                  <a:lnTo>
                    <a:pt x="204" y="501"/>
                  </a:lnTo>
                  <a:lnTo>
                    <a:pt x="197" y="497"/>
                  </a:lnTo>
                  <a:lnTo>
                    <a:pt x="192" y="493"/>
                  </a:lnTo>
                  <a:lnTo>
                    <a:pt x="192" y="490"/>
                  </a:lnTo>
                  <a:lnTo>
                    <a:pt x="192" y="487"/>
                  </a:lnTo>
                  <a:lnTo>
                    <a:pt x="188" y="487"/>
                  </a:lnTo>
                  <a:lnTo>
                    <a:pt x="186" y="487"/>
                  </a:lnTo>
                  <a:lnTo>
                    <a:pt x="186" y="482"/>
                  </a:lnTo>
                  <a:lnTo>
                    <a:pt x="186" y="480"/>
                  </a:lnTo>
                  <a:lnTo>
                    <a:pt x="177" y="474"/>
                  </a:lnTo>
                  <a:lnTo>
                    <a:pt x="168" y="467"/>
                  </a:lnTo>
                  <a:lnTo>
                    <a:pt x="160" y="461"/>
                  </a:lnTo>
                  <a:lnTo>
                    <a:pt x="152" y="455"/>
                  </a:lnTo>
                  <a:lnTo>
                    <a:pt x="143" y="446"/>
                  </a:lnTo>
                  <a:lnTo>
                    <a:pt x="136" y="439"/>
                  </a:lnTo>
                  <a:lnTo>
                    <a:pt x="129" y="430"/>
                  </a:lnTo>
                  <a:lnTo>
                    <a:pt x="121" y="423"/>
                  </a:lnTo>
                  <a:lnTo>
                    <a:pt x="114" y="413"/>
                  </a:lnTo>
                  <a:lnTo>
                    <a:pt x="106" y="403"/>
                  </a:lnTo>
                  <a:lnTo>
                    <a:pt x="99" y="393"/>
                  </a:lnTo>
                  <a:lnTo>
                    <a:pt x="92" y="385"/>
                  </a:lnTo>
                  <a:lnTo>
                    <a:pt x="84" y="373"/>
                  </a:lnTo>
                  <a:lnTo>
                    <a:pt x="78" y="364"/>
                  </a:lnTo>
                  <a:lnTo>
                    <a:pt x="72" y="354"/>
                  </a:lnTo>
                  <a:lnTo>
                    <a:pt x="67" y="344"/>
                  </a:lnTo>
                  <a:lnTo>
                    <a:pt x="59" y="333"/>
                  </a:lnTo>
                  <a:lnTo>
                    <a:pt x="53" y="322"/>
                  </a:lnTo>
                  <a:lnTo>
                    <a:pt x="47" y="310"/>
                  </a:lnTo>
                  <a:lnTo>
                    <a:pt x="42" y="299"/>
                  </a:lnTo>
                  <a:lnTo>
                    <a:pt x="36" y="288"/>
                  </a:lnTo>
                  <a:lnTo>
                    <a:pt x="31" y="277"/>
                  </a:lnTo>
                  <a:lnTo>
                    <a:pt x="27" y="266"/>
                  </a:lnTo>
                  <a:lnTo>
                    <a:pt x="24" y="256"/>
                  </a:lnTo>
                  <a:lnTo>
                    <a:pt x="19" y="245"/>
                  </a:lnTo>
                  <a:lnTo>
                    <a:pt x="15" y="234"/>
                  </a:lnTo>
                  <a:lnTo>
                    <a:pt x="11" y="224"/>
                  </a:lnTo>
                  <a:lnTo>
                    <a:pt x="9" y="214"/>
                  </a:lnTo>
                  <a:lnTo>
                    <a:pt x="5" y="204"/>
                  </a:lnTo>
                  <a:lnTo>
                    <a:pt x="2" y="19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6" y="178"/>
                  </a:lnTo>
                  <a:lnTo>
                    <a:pt x="14" y="178"/>
                  </a:lnTo>
                  <a:lnTo>
                    <a:pt x="16" y="189"/>
                  </a:lnTo>
                  <a:lnTo>
                    <a:pt x="20" y="200"/>
                  </a:lnTo>
                  <a:lnTo>
                    <a:pt x="22" y="211"/>
                  </a:lnTo>
                  <a:lnTo>
                    <a:pt x="26" y="223"/>
                  </a:lnTo>
                  <a:lnTo>
                    <a:pt x="28" y="234"/>
                  </a:lnTo>
                  <a:lnTo>
                    <a:pt x="32" y="246"/>
                  </a:lnTo>
                  <a:lnTo>
                    <a:pt x="36" y="257"/>
                  </a:lnTo>
                  <a:lnTo>
                    <a:pt x="40" y="270"/>
                  </a:lnTo>
                  <a:lnTo>
                    <a:pt x="42" y="270"/>
                  </a:lnTo>
                  <a:lnTo>
                    <a:pt x="46" y="270"/>
                  </a:lnTo>
                  <a:lnTo>
                    <a:pt x="42" y="256"/>
                  </a:lnTo>
                  <a:lnTo>
                    <a:pt x="38" y="244"/>
                  </a:lnTo>
                  <a:lnTo>
                    <a:pt x="36" y="232"/>
                  </a:lnTo>
                  <a:lnTo>
                    <a:pt x="35" y="221"/>
                  </a:lnTo>
                  <a:lnTo>
                    <a:pt x="32" y="210"/>
                  </a:lnTo>
                  <a:lnTo>
                    <a:pt x="31" y="199"/>
                  </a:lnTo>
                  <a:lnTo>
                    <a:pt x="30" y="188"/>
                  </a:lnTo>
                  <a:lnTo>
                    <a:pt x="30" y="178"/>
                  </a:lnTo>
                  <a:lnTo>
                    <a:pt x="35" y="178"/>
                  </a:lnTo>
                  <a:lnTo>
                    <a:pt x="40" y="178"/>
                  </a:lnTo>
                  <a:lnTo>
                    <a:pt x="41" y="188"/>
                  </a:lnTo>
                  <a:lnTo>
                    <a:pt x="43" y="199"/>
                  </a:lnTo>
                  <a:lnTo>
                    <a:pt x="46" y="210"/>
                  </a:lnTo>
                  <a:lnTo>
                    <a:pt x="48" y="221"/>
                  </a:lnTo>
                  <a:lnTo>
                    <a:pt x="51" y="232"/>
                  </a:lnTo>
                  <a:lnTo>
                    <a:pt x="53" y="244"/>
                  </a:lnTo>
                  <a:lnTo>
                    <a:pt x="56" y="255"/>
                  </a:lnTo>
                  <a:lnTo>
                    <a:pt x="59" y="266"/>
                  </a:lnTo>
                  <a:lnTo>
                    <a:pt x="63" y="266"/>
                  </a:lnTo>
                  <a:lnTo>
                    <a:pt x="69" y="266"/>
                  </a:lnTo>
                  <a:lnTo>
                    <a:pt x="64" y="252"/>
                  </a:lnTo>
                  <a:lnTo>
                    <a:pt x="61" y="240"/>
                  </a:lnTo>
                  <a:lnTo>
                    <a:pt x="58" y="229"/>
                  </a:lnTo>
                  <a:lnTo>
                    <a:pt x="57" y="218"/>
                  </a:lnTo>
                  <a:lnTo>
                    <a:pt x="54" y="205"/>
                  </a:lnTo>
                  <a:lnTo>
                    <a:pt x="53" y="194"/>
                  </a:lnTo>
                  <a:lnTo>
                    <a:pt x="52" y="183"/>
                  </a:lnTo>
                  <a:lnTo>
                    <a:pt x="52" y="172"/>
                  </a:lnTo>
                  <a:lnTo>
                    <a:pt x="57" y="173"/>
                  </a:lnTo>
                  <a:lnTo>
                    <a:pt x="63" y="176"/>
                  </a:lnTo>
                  <a:lnTo>
                    <a:pt x="64" y="184"/>
                  </a:lnTo>
                  <a:lnTo>
                    <a:pt x="66" y="193"/>
                  </a:lnTo>
                  <a:lnTo>
                    <a:pt x="67" y="202"/>
                  </a:lnTo>
                  <a:lnTo>
                    <a:pt x="69" y="210"/>
                  </a:lnTo>
                  <a:lnTo>
                    <a:pt x="69" y="216"/>
                  </a:lnTo>
                  <a:lnTo>
                    <a:pt x="72" y="224"/>
                  </a:lnTo>
                  <a:lnTo>
                    <a:pt x="72" y="230"/>
                  </a:lnTo>
                  <a:lnTo>
                    <a:pt x="74" y="237"/>
                  </a:lnTo>
                  <a:lnTo>
                    <a:pt x="75" y="247"/>
                  </a:lnTo>
                  <a:lnTo>
                    <a:pt x="78" y="256"/>
                  </a:lnTo>
                  <a:lnTo>
                    <a:pt x="79" y="263"/>
                  </a:lnTo>
                  <a:lnTo>
                    <a:pt x="82" y="272"/>
                  </a:lnTo>
                  <a:lnTo>
                    <a:pt x="83" y="281"/>
                  </a:lnTo>
                  <a:lnTo>
                    <a:pt x="85" y="288"/>
                  </a:lnTo>
                  <a:lnTo>
                    <a:pt x="87" y="293"/>
                  </a:lnTo>
                  <a:lnTo>
                    <a:pt x="88" y="298"/>
                  </a:lnTo>
                  <a:lnTo>
                    <a:pt x="93" y="298"/>
                  </a:lnTo>
                  <a:lnTo>
                    <a:pt x="98" y="298"/>
                  </a:lnTo>
                  <a:lnTo>
                    <a:pt x="94" y="291"/>
                  </a:lnTo>
                  <a:lnTo>
                    <a:pt x="93" y="284"/>
                  </a:lnTo>
                  <a:lnTo>
                    <a:pt x="90" y="279"/>
                  </a:lnTo>
                  <a:lnTo>
                    <a:pt x="90" y="275"/>
                  </a:lnTo>
                  <a:lnTo>
                    <a:pt x="87" y="265"/>
                  </a:lnTo>
                  <a:lnTo>
                    <a:pt x="85" y="255"/>
                  </a:lnTo>
                  <a:lnTo>
                    <a:pt x="83" y="247"/>
                  </a:lnTo>
                  <a:lnTo>
                    <a:pt x="83" y="240"/>
                  </a:lnTo>
                  <a:lnTo>
                    <a:pt x="80" y="231"/>
                  </a:lnTo>
                  <a:lnTo>
                    <a:pt x="80" y="224"/>
                  </a:lnTo>
                  <a:lnTo>
                    <a:pt x="78" y="211"/>
                  </a:lnTo>
                  <a:lnTo>
                    <a:pt x="75" y="200"/>
                  </a:lnTo>
                  <a:lnTo>
                    <a:pt x="74" y="193"/>
                  </a:lnTo>
                  <a:lnTo>
                    <a:pt x="73" y="187"/>
                  </a:lnTo>
                  <a:lnTo>
                    <a:pt x="72" y="179"/>
                  </a:lnTo>
                  <a:lnTo>
                    <a:pt x="72" y="172"/>
                  </a:lnTo>
                  <a:lnTo>
                    <a:pt x="79" y="173"/>
                  </a:lnTo>
                  <a:lnTo>
                    <a:pt x="87" y="176"/>
                  </a:lnTo>
                  <a:lnTo>
                    <a:pt x="88" y="187"/>
                  </a:lnTo>
                  <a:lnTo>
                    <a:pt x="90" y="198"/>
                  </a:lnTo>
                  <a:lnTo>
                    <a:pt x="92" y="208"/>
                  </a:lnTo>
                  <a:lnTo>
                    <a:pt x="94" y="218"/>
                  </a:lnTo>
                  <a:lnTo>
                    <a:pt x="95" y="225"/>
                  </a:lnTo>
                  <a:lnTo>
                    <a:pt x="96" y="234"/>
                  </a:lnTo>
                  <a:lnTo>
                    <a:pt x="98" y="241"/>
                  </a:lnTo>
                  <a:lnTo>
                    <a:pt x="100" y="250"/>
                  </a:lnTo>
                  <a:lnTo>
                    <a:pt x="103" y="262"/>
                  </a:lnTo>
                  <a:lnTo>
                    <a:pt x="105" y="273"/>
                  </a:lnTo>
                  <a:lnTo>
                    <a:pt x="108" y="283"/>
                  </a:lnTo>
                  <a:lnTo>
                    <a:pt x="110" y="292"/>
                  </a:lnTo>
                  <a:lnTo>
                    <a:pt x="110" y="298"/>
                  </a:lnTo>
                  <a:lnTo>
                    <a:pt x="111" y="304"/>
                  </a:lnTo>
                  <a:lnTo>
                    <a:pt x="113" y="308"/>
                  </a:lnTo>
                  <a:lnTo>
                    <a:pt x="115" y="313"/>
                  </a:lnTo>
                  <a:lnTo>
                    <a:pt x="118" y="322"/>
                  </a:lnTo>
                  <a:lnTo>
                    <a:pt x="121" y="331"/>
                  </a:lnTo>
                  <a:lnTo>
                    <a:pt x="124" y="331"/>
                  </a:lnTo>
                  <a:lnTo>
                    <a:pt x="127" y="331"/>
                  </a:lnTo>
                  <a:lnTo>
                    <a:pt x="124" y="320"/>
                  </a:lnTo>
                  <a:lnTo>
                    <a:pt x="122" y="312"/>
                  </a:lnTo>
                  <a:lnTo>
                    <a:pt x="120" y="303"/>
                  </a:lnTo>
                  <a:lnTo>
                    <a:pt x="119" y="296"/>
                  </a:lnTo>
                  <a:lnTo>
                    <a:pt x="116" y="287"/>
                  </a:lnTo>
                  <a:lnTo>
                    <a:pt x="115" y="279"/>
                  </a:lnTo>
                  <a:lnTo>
                    <a:pt x="113" y="273"/>
                  </a:lnTo>
                  <a:lnTo>
                    <a:pt x="113" y="268"/>
                  </a:lnTo>
                  <a:lnTo>
                    <a:pt x="109" y="257"/>
                  </a:lnTo>
                  <a:lnTo>
                    <a:pt x="108" y="247"/>
                  </a:lnTo>
                  <a:lnTo>
                    <a:pt x="105" y="239"/>
                  </a:lnTo>
                  <a:lnTo>
                    <a:pt x="104" y="231"/>
                  </a:lnTo>
                  <a:lnTo>
                    <a:pt x="101" y="224"/>
                  </a:lnTo>
                  <a:lnTo>
                    <a:pt x="100" y="216"/>
                  </a:lnTo>
                  <a:lnTo>
                    <a:pt x="99" y="209"/>
                  </a:lnTo>
                  <a:lnTo>
                    <a:pt x="98" y="203"/>
                  </a:lnTo>
                  <a:lnTo>
                    <a:pt x="96" y="194"/>
                  </a:lnTo>
                  <a:lnTo>
                    <a:pt x="95" y="187"/>
                  </a:lnTo>
                  <a:lnTo>
                    <a:pt x="94" y="177"/>
                  </a:lnTo>
                  <a:lnTo>
                    <a:pt x="93" y="168"/>
                  </a:lnTo>
                  <a:lnTo>
                    <a:pt x="103" y="167"/>
                  </a:lnTo>
                  <a:lnTo>
                    <a:pt x="114" y="167"/>
                  </a:lnTo>
                  <a:lnTo>
                    <a:pt x="115" y="178"/>
                  </a:lnTo>
                  <a:lnTo>
                    <a:pt x="118" y="189"/>
                  </a:lnTo>
                  <a:lnTo>
                    <a:pt x="119" y="199"/>
                  </a:lnTo>
                  <a:lnTo>
                    <a:pt x="121" y="209"/>
                  </a:lnTo>
                  <a:lnTo>
                    <a:pt x="122" y="218"/>
                  </a:lnTo>
                  <a:lnTo>
                    <a:pt x="124" y="226"/>
                  </a:lnTo>
                  <a:lnTo>
                    <a:pt x="125" y="234"/>
                  </a:lnTo>
                  <a:lnTo>
                    <a:pt x="127" y="242"/>
                  </a:lnTo>
                  <a:lnTo>
                    <a:pt x="129" y="255"/>
                  </a:lnTo>
                  <a:lnTo>
                    <a:pt x="131" y="266"/>
                  </a:lnTo>
                  <a:lnTo>
                    <a:pt x="134" y="276"/>
                  </a:lnTo>
                  <a:lnTo>
                    <a:pt x="136" y="286"/>
                  </a:lnTo>
                  <a:lnTo>
                    <a:pt x="137" y="292"/>
                  </a:lnTo>
                  <a:lnTo>
                    <a:pt x="139" y="299"/>
                  </a:lnTo>
                  <a:lnTo>
                    <a:pt x="140" y="305"/>
                  </a:lnTo>
                  <a:lnTo>
                    <a:pt x="142" y="312"/>
                  </a:lnTo>
                  <a:lnTo>
                    <a:pt x="142" y="317"/>
                  </a:lnTo>
                  <a:lnTo>
                    <a:pt x="145" y="324"/>
                  </a:lnTo>
                  <a:lnTo>
                    <a:pt x="146" y="330"/>
                  </a:lnTo>
                  <a:lnTo>
                    <a:pt x="150" y="338"/>
                  </a:lnTo>
                  <a:lnTo>
                    <a:pt x="155" y="338"/>
                  </a:lnTo>
                  <a:lnTo>
                    <a:pt x="160" y="338"/>
                  </a:lnTo>
                  <a:lnTo>
                    <a:pt x="155" y="326"/>
                  </a:lnTo>
                  <a:lnTo>
                    <a:pt x="151" y="315"/>
                  </a:lnTo>
                  <a:lnTo>
                    <a:pt x="147" y="304"/>
                  </a:lnTo>
                  <a:lnTo>
                    <a:pt x="143" y="293"/>
                  </a:lnTo>
                  <a:lnTo>
                    <a:pt x="140" y="282"/>
                  </a:lnTo>
                  <a:lnTo>
                    <a:pt x="139" y="271"/>
                  </a:lnTo>
                  <a:lnTo>
                    <a:pt x="136" y="260"/>
                  </a:lnTo>
                  <a:lnTo>
                    <a:pt x="135" y="250"/>
                  </a:lnTo>
                  <a:lnTo>
                    <a:pt x="132" y="239"/>
                  </a:lnTo>
                  <a:lnTo>
                    <a:pt x="131" y="227"/>
                  </a:lnTo>
                  <a:lnTo>
                    <a:pt x="129" y="218"/>
                  </a:lnTo>
                  <a:lnTo>
                    <a:pt x="129" y="208"/>
                  </a:lnTo>
                  <a:lnTo>
                    <a:pt x="127" y="197"/>
                  </a:lnTo>
                  <a:lnTo>
                    <a:pt x="127" y="185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34" y="164"/>
                  </a:lnTo>
                  <a:lnTo>
                    <a:pt x="141" y="163"/>
                  </a:lnTo>
                  <a:lnTo>
                    <a:pt x="148" y="162"/>
                  </a:lnTo>
                  <a:lnTo>
                    <a:pt x="156" y="162"/>
                  </a:lnTo>
                  <a:lnTo>
                    <a:pt x="156" y="163"/>
                  </a:lnTo>
                  <a:lnTo>
                    <a:pt x="156" y="169"/>
                  </a:lnTo>
                  <a:lnTo>
                    <a:pt x="156" y="177"/>
                  </a:lnTo>
                  <a:lnTo>
                    <a:pt x="157" y="188"/>
                  </a:lnTo>
                  <a:lnTo>
                    <a:pt x="157" y="193"/>
                  </a:lnTo>
                  <a:lnTo>
                    <a:pt x="157" y="199"/>
                  </a:lnTo>
                  <a:lnTo>
                    <a:pt x="158" y="206"/>
                  </a:lnTo>
                  <a:lnTo>
                    <a:pt x="160" y="214"/>
                  </a:lnTo>
                  <a:lnTo>
                    <a:pt x="160" y="221"/>
                  </a:lnTo>
                  <a:lnTo>
                    <a:pt x="161" y="229"/>
                  </a:lnTo>
                  <a:lnTo>
                    <a:pt x="162" y="236"/>
                  </a:lnTo>
                  <a:lnTo>
                    <a:pt x="165" y="244"/>
                  </a:lnTo>
                  <a:lnTo>
                    <a:pt x="165" y="250"/>
                  </a:lnTo>
                  <a:lnTo>
                    <a:pt x="166" y="257"/>
                  </a:lnTo>
                  <a:lnTo>
                    <a:pt x="167" y="265"/>
                  </a:lnTo>
                  <a:lnTo>
                    <a:pt x="168" y="272"/>
                  </a:lnTo>
                  <a:lnTo>
                    <a:pt x="172" y="284"/>
                  </a:lnTo>
                  <a:lnTo>
                    <a:pt x="176" y="297"/>
                  </a:lnTo>
                  <a:lnTo>
                    <a:pt x="178" y="307"/>
                  </a:lnTo>
                  <a:lnTo>
                    <a:pt x="182" y="314"/>
                  </a:lnTo>
                  <a:lnTo>
                    <a:pt x="187" y="319"/>
                  </a:lnTo>
                  <a:lnTo>
                    <a:pt x="192" y="322"/>
                  </a:lnTo>
                  <a:lnTo>
                    <a:pt x="188" y="309"/>
                  </a:lnTo>
                  <a:lnTo>
                    <a:pt x="186" y="298"/>
                  </a:lnTo>
                  <a:lnTo>
                    <a:pt x="183" y="287"/>
                  </a:lnTo>
                  <a:lnTo>
                    <a:pt x="182" y="277"/>
                  </a:lnTo>
                  <a:lnTo>
                    <a:pt x="179" y="266"/>
                  </a:lnTo>
                  <a:lnTo>
                    <a:pt x="178" y="256"/>
                  </a:lnTo>
                  <a:lnTo>
                    <a:pt x="176" y="246"/>
                  </a:lnTo>
                  <a:lnTo>
                    <a:pt x="174" y="236"/>
                  </a:lnTo>
                  <a:lnTo>
                    <a:pt x="172" y="225"/>
                  </a:lnTo>
                  <a:lnTo>
                    <a:pt x="171" y="216"/>
                  </a:lnTo>
                  <a:lnTo>
                    <a:pt x="169" y="205"/>
                  </a:lnTo>
                  <a:lnTo>
                    <a:pt x="168" y="197"/>
                  </a:lnTo>
                  <a:lnTo>
                    <a:pt x="167" y="187"/>
                  </a:lnTo>
                  <a:lnTo>
                    <a:pt x="166" y="177"/>
                  </a:lnTo>
                  <a:lnTo>
                    <a:pt x="166" y="167"/>
                  </a:lnTo>
                  <a:lnTo>
                    <a:pt x="166" y="158"/>
                  </a:lnTo>
                  <a:lnTo>
                    <a:pt x="173" y="157"/>
                  </a:lnTo>
                  <a:lnTo>
                    <a:pt x="181" y="156"/>
                  </a:lnTo>
                  <a:lnTo>
                    <a:pt x="188" y="156"/>
                  </a:lnTo>
                  <a:lnTo>
                    <a:pt x="195" y="156"/>
                  </a:lnTo>
                  <a:lnTo>
                    <a:pt x="195" y="163"/>
                  </a:lnTo>
                  <a:lnTo>
                    <a:pt x="197" y="171"/>
                  </a:lnTo>
                  <a:lnTo>
                    <a:pt x="197" y="178"/>
                  </a:lnTo>
                  <a:lnTo>
                    <a:pt x="198" y="187"/>
                  </a:lnTo>
                  <a:lnTo>
                    <a:pt x="198" y="194"/>
                  </a:lnTo>
                  <a:lnTo>
                    <a:pt x="199" y="203"/>
                  </a:lnTo>
                  <a:lnTo>
                    <a:pt x="200" y="210"/>
                  </a:lnTo>
                  <a:lnTo>
                    <a:pt x="203" y="219"/>
                  </a:lnTo>
                  <a:lnTo>
                    <a:pt x="203" y="226"/>
                  </a:lnTo>
                  <a:lnTo>
                    <a:pt x="205" y="234"/>
                  </a:lnTo>
                  <a:lnTo>
                    <a:pt x="207" y="241"/>
                  </a:lnTo>
                  <a:lnTo>
                    <a:pt x="210" y="250"/>
                  </a:lnTo>
                  <a:lnTo>
                    <a:pt x="212" y="257"/>
                  </a:lnTo>
                  <a:lnTo>
                    <a:pt x="214" y="267"/>
                  </a:lnTo>
                  <a:lnTo>
                    <a:pt x="218" y="276"/>
                  </a:lnTo>
                  <a:lnTo>
                    <a:pt x="221" y="286"/>
                  </a:lnTo>
                  <a:lnTo>
                    <a:pt x="224" y="286"/>
                  </a:lnTo>
                  <a:lnTo>
                    <a:pt x="228" y="286"/>
                  </a:lnTo>
                  <a:lnTo>
                    <a:pt x="224" y="276"/>
                  </a:lnTo>
                  <a:lnTo>
                    <a:pt x="221" y="267"/>
                  </a:lnTo>
                  <a:lnTo>
                    <a:pt x="219" y="258"/>
                  </a:lnTo>
                  <a:lnTo>
                    <a:pt x="218" y="250"/>
                  </a:lnTo>
                  <a:lnTo>
                    <a:pt x="214" y="241"/>
                  </a:lnTo>
                  <a:lnTo>
                    <a:pt x="213" y="232"/>
                  </a:lnTo>
                  <a:lnTo>
                    <a:pt x="210" y="224"/>
                  </a:lnTo>
                  <a:lnTo>
                    <a:pt x="210" y="216"/>
                  </a:lnTo>
                  <a:lnTo>
                    <a:pt x="208" y="208"/>
                  </a:lnTo>
                  <a:lnTo>
                    <a:pt x="207" y="199"/>
                  </a:lnTo>
                  <a:lnTo>
                    <a:pt x="204" y="190"/>
                  </a:lnTo>
                  <a:lnTo>
                    <a:pt x="204" y="183"/>
                  </a:lnTo>
                  <a:lnTo>
                    <a:pt x="204" y="174"/>
                  </a:lnTo>
                  <a:lnTo>
                    <a:pt x="204" y="167"/>
                  </a:lnTo>
                  <a:lnTo>
                    <a:pt x="204" y="159"/>
                  </a:lnTo>
                  <a:lnTo>
                    <a:pt x="205" y="152"/>
                  </a:lnTo>
                  <a:lnTo>
                    <a:pt x="213" y="152"/>
                  </a:lnTo>
                  <a:lnTo>
                    <a:pt x="221" y="152"/>
                  </a:lnTo>
                  <a:lnTo>
                    <a:pt x="230" y="152"/>
                  </a:lnTo>
                  <a:lnTo>
                    <a:pt x="239" y="152"/>
                  </a:lnTo>
                  <a:lnTo>
                    <a:pt x="239" y="159"/>
                  </a:lnTo>
                  <a:lnTo>
                    <a:pt x="239" y="172"/>
                  </a:lnTo>
                  <a:lnTo>
                    <a:pt x="239" y="178"/>
                  </a:lnTo>
                  <a:lnTo>
                    <a:pt x="239" y="185"/>
                  </a:lnTo>
                  <a:lnTo>
                    <a:pt x="240" y="193"/>
                  </a:lnTo>
                  <a:lnTo>
                    <a:pt x="241" y="202"/>
                  </a:lnTo>
                  <a:lnTo>
                    <a:pt x="241" y="208"/>
                  </a:lnTo>
                  <a:lnTo>
                    <a:pt x="244" y="215"/>
                  </a:lnTo>
                  <a:lnTo>
                    <a:pt x="245" y="221"/>
                  </a:lnTo>
                  <a:lnTo>
                    <a:pt x="249" y="229"/>
                  </a:lnTo>
                  <a:lnTo>
                    <a:pt x="252" y="234"/>
                  </a:lnTo>
                  <a:lnTo>
                    <a:pt x="256" y="239"/>
                  </a:lnTo>
                  <a:lnTo>
                    <a:pt x="260" y="242"/>
                  </a:lnTo>
                  <a:lnTo>
                    <a:pt x="267" y="246"/>
                  </a:lnTo>
                  <a:lnTo>
                    <a:pt x="262" y="239"/>
                  </a:lnTo>
                  <a:lnTo>
                    <a:pt x="259" y="234"/>
                  </a:lnTo>
                  <a:lnTo>
                    <a:pt x="256" y="226"/>
                  </a:lnTo>
                  <a:lnTo>
                    <a:pt x="254" y="221"/>
                  </a:lnTo>
                  <a:lnTo>
                    <a:pt x="250" y="209"/>
                  </a:lnTo>
                  <a:lnTo>
                    <a:pt x="249" y="197"/>
                  </a:lnTo>
                  <a:lnTo>
                    <a:pt x="246" y="184"/>
                  </a:lnTo>
                  <a:lnTo>
                    <a:pt x="246" y="172"/>
                  </a:lnTo>
                  <a:lnTo>
                    <a:pt x="246" y="161"/>
                  </a:lnTo>
                  <a:lnTo>
                    <a:pt x="247" y="150"/>
                  </a:lnTo>
                  <a:lnTo>
                    <a:pt x="256" y="147"/>
                  </a:lnTo>
                  <a:lnTo>
                    <a:pt x="266" y="146"/>
                  </a:lnTo>
                  <a:lnTo>
                    <a:pt x="276" y="146"/>
                  </a:lnTo>
                  <a:lnTo>
                    <a:pt x="286" y="146"/>
                  </a:lnTo>
                  <a:lnTo>
                    <a:pt x="287" y="155"/>
                  </a:lnTo>
                  <a:lnTo>
                    <a:pt x="288" y="164"/>
                  </a:lnTo>
                  <a:lnTo>
                    <a:pt x="289" y="172"/>
                  </a:lnTo>
                  <a:lnTo>
                    <a:pt x="291" y="179"/>
                  </a:lnTo>
                  <a:lnTo>
                    <a:pt x="293" y="189"/>
                  </a:lnTo>
                  <a:lnTo>
                    <a:pt x="296" y="198"/>
                  </a:lnTo>
                  <a:lnTo>
                    <a:pt x="298" y="206"/>
                  </a:lnTo>
                  <a:lnTo>
                    <a:pt x="303" y="215"/>
                  </a:lnTo>
                  <a:lnTo>
                    <a:pt x="308" y="214"/>
                  </a:lnTo>
                  <a:lnTo>
                    <a:pt x="313" y="213"/>
                  </a:lnTo>
                  <a:lnTo>
                    <a:pt x="314" y="210"/>
                  </a:lnTo>
                  <a:lnTo>
                    <a:pt x="315" y="208"/>
                  </a:lnTo>
                  <a:lnTo>
                    <a:pt x="307" y="203"/>
                  </a:lnTo>
                  <a:lnTo>
                    <a:pt x="303" y="195"/>
                  </a:lnTo>
                  <a:lnTo>
                    <a:pt x="298" y="185"/>
                  </a:lnTo>
                  <a:lnTo>
                    <a:pt x="298" y="177"/>
                  </a:lnTo>
                  <a:lnTo>
                    <a:pt x="296" y="167"/>
                  </a:lnTo>
                  <a:lnTo>
                    <a:pt x="296" y="158"/>
                  </a:lnTo>
                  <a:lnTo>
                    <a:pt x="296" y="150"/>
                  </a:lnTo>
                  <a:lnTo>
                    <a:pt x="296" y="146"/>
                  </a:lnTo>
                  <a:lnTo>
                    <a:pt x="302" y="143"/>
                  </a:lnTo>
                  <a:lnTo>
                    <a:pt x="308" y="142"/>
                  </a:lnTo>
                  <a:lnTo>
                    <a:pt x="313" y="141"/>
                  </a:lnTo>
                  <a:lnTo>
                    <a:pt x="318" y="141"/>
                  </a:lnTo>
                  <a:lnTo>
                    <a:pt x="325" y="141"/>
                  </a:lnTo>
                  <a:lnTo>
                    <a:pt x="336" y="142"/>
                  </a:lnTo>
                  <a:lnTo>
                    <a:pt x="338" y="153"/>
                  </a:lnTo>
                  <a:lnTo>
                    <a:pt x="339" y="167"/>
                  </a:lnTo>
                  <a:lnTo>
                    <a:pt x="340" y="178"/>
                  </a:lnTo>
                  <a:lnTo>
                    <a:pt x="343" y="192"/>
                  </a:lnTo>
                  <a:lnTo>
                    <a:pt x="349" y="192"/>
                  </a:lnTo>
                  <a:lnTo>
                    <a:pt x="355" y="194"/>
                  </a:lnTo>
                  <a:lnTo>
                    <a:pt x="351" y="183"/>
                  </a:lnTo>
                  <a:lnTo>
                    <a:pt x="350" y="174"/>
                  </a:lnTo>
                  <a:lnTo>
                    <a:pt x="349" y="168"/>
                  </a:lnTo>
                  <a:lnTo>
                    <a:pt x="349" y="161"/>
                  </a:lnTo>
                  <a:lnTo>
                    <a:pt x="348" y="151"/>
                  </a:lnTo>
                  <a:lnTo>
                    <a:pt x="348" y="140"/>
                  </a:lnTo>
                  <a:lnTo>
                    <a:pt x="355" y="136"/>
                  </a:lnTo>
                  <a:lnTo>
                    <a:pt x="362" y="135"/>
                  </a:lnTo>
                  <a:lnTo>
                    <a:pt x="367" y="133"/>
                  </a:lnTo>
                  <a:lnTo>
                    <a:pt x="372" y="133"/>
                  </a:lnTo>
                  <a:lnTo>
                    <a:pt x="379" y="133"/>
                  </a:lnTo>
                  <a:lnTo>
                    <a:pt x="385" y="136"/>
                  </a:lnTo>
                  <a:lnTo>
                    <a:pt x="387" y="143"/>
                  </a:lnTo>
                  <a:lnTo>
                    <a:pt x="390" y="151"/>
                  </a:lnTo>
                  <a:lnTo>
                    <a:pt x="391" y="153"/>
                  </a:lnTo>
                  <a:lnTo>
                    <a:pt x="395" y="157"/>
                  </a:lnTo>
                  <a:lnTo>
                    <a:pt x="400" y="159"/>
                  </a:lnTo>
                  <a:lnTo>
                    <a:pt x="407" y="162"/>
                  </a:lnTo>
                  <a:lnTo>
                    <a:pt x="407" y="157"/>
                  </a:lnTo>
                  <a:lnTo>
                    <a:pt x="407" y="152"/>
                  </a:lnTo>
                  <a:lnTo>
                    <a:pt x="403" y="152"/>
                  </a:lnTo>
                  <a:lnTo>
                    <a:pt x="400" y="152"/>
                  </a:lnTo>
                  <a:lnTo>
                    <a:pt x="396" y="142"/>
                  </a:lnTo>
                  <a:lnTo>
                    <a:pt x="393" y="132"/>
                  </a:lnTo>
                  <a:lnTo>
                    <a:pt x="407" y="130"/>
                  </a:lnTo>
                  <a:lnTo>
                    <a:pt x="421" y="129"/>
                  </a:lnTo>
                  <a:lnTo>
                    <a:pt x="434" y="127"/>
                  </a:lnTo>
                  <a:lnTo>
                    <a:pt x="449" y="126"/>
                  </a:lnTo>
                  <a:lnTo>
                    <a:pt x="463" y="124"/>
                  </a:lnTo>
                  <a:lnTo>
                    <a:pt x="476" y="124"/>
                  </a:lnTo>
                  <a:lnTo>
                    <a:pt x="490" y="121"/>
                  </a:lnTo>
                  <a:lnTo>
                    <a:pt x="505" y="121"/>
                  </a:lnTo>
                  <a:lnTo>
                    <a:pt x="518" y="119"/>
                  </a:lnTo>
                  <a:lnTo>
                    <a:pt x="532" y="117"/>
                  </a:lnTo>
                  <a:lnTo>
                    <a:pt x="547" y="116"/>
                  </a:lnTo>
                  <a:lnTo>
                    <a:pt x="562" y="115"/>
                  </a:lnTo>
                  <a:lnTo>
                    <a:pt x="575" y="112"/>
                  </a:lnTo>
                  <a:lnTo>
                    <a:pt x="589" y="112"/>
                  </a:lnTo>
                  <a:lnTo>
                    <a:pt x="604" y="110"/>
                  </a:lnTo>
                  <a:lnTo>
                    <a:pt x="618" y="110"/>
                  </a:lnTo>
                  <a:lnTo>
                    <a:pt x="632" y="107"/>
                  </a:lnTo>
                  <a:lnTo>
                    <a:pt x="646" y="106"/>
                  </a:lnTo>
                  <a:lnTo>
                    <a:pt x="659" y="105"/>
                  </a:lnTo>
                  <a:lnTo>
                    <a:pt x="674" y="104"/>
                  </a:lnTo>
                  <a:lnTo>
                    <a:pt x="688" y="101"/>
                  </a:lnTo>
                  <a:lnTo>
                    <a:pt x="703" y="101"/>
                  </a:lnTo>
                  <a:lnTo>
                    <a:pt x="716" y="99"/>
                  </a:lnTo>
                  <a:lnTo>
                    <a:pt x="731" y="99"/>
                  </a:lnTo>
                  <a:lnTo>
                    <a:pt x="745" y="96"/>
                  </a:lnTo>
                  <a:lnTo>
                    <a:pt x="758" y="95"/>
                  </a:lnTo>
                  <a:lnTo>
                    <a:pt x="773" y="94"/>
                  </a:lnTo>
                  <a:lnTo>
                    <a:pt x="788" y="94"/>
                  </a:lnTo>
                  <a:lnTo>
                    <a:pt x="802" y="91"/>
                  </a:lnTo>
                  <a:lnTo>
                    <a:pt x="815" y="90"/>
                  </a:lnTo>
                  <a:lnTo>
                    <a:pt x="830" y="89"/>
                  </a:lnTo>
                  <a:lnTo>
                    <a:pt x="845" y="89"/>
                  </a:lnTo>
                  <a:lnTo>
                    <a:pt x="858" y="86"/>
                  </a:lnTo>
                  <a:lnTo>
                    <a:pt x="872" y="85"/>
                  </a:lnTo>
                  <a:lnTo>
                    <a:pt x="886" y="83"/>
                  </a:lnTo>
                  <a:lnTo>
                    <a:pt x="900" y="83"/>
                  </a:lnTo>
                  <a:lnTo>
                    <a:pt x="914" y="80"/>
                  </a:lnTo>
                  <a:lnTo>
                    <a:pt x="929" y="79"/>
                  </a:lnTo>
                  <a:lnTo>
                    <a:pt x="943" y="77"/>
                  </a:lnTo>
                  <a:lnTo>
                    <a:pt x="957" y="77"/>
                  </a:lnTo>
                  <a:lnTo>
                    <a:pt x="971" y="74"/>
                  </a:lnTo>
                  <a:lnTo>
                    <a:pt x="985" y="73"/>
                  </a:lnTo>
                  <a:lnTo>
                    <a:pt x="998" y="72"/>
                  </a:lnTo>
                  <a:lnTo>
                    <a:pt x="1013" y="70"/>
                  </a:lnTo>
                  <a:lnTo>
                    <a:pt x="1027" y="68"/>
                  </a:lnTo>
                  <a:lnTo>
                    <a:pt x="1041" y="68"/>
                  </a:lnTo>
                  <a:lnTo>
                    <a:pt x="1055" y="65"/>
                  </a:lnTo>
                  <a:lnTo>
                    <a:pt x="1070" y="65"/>
                  </a:lnTo>
                  <a:lnTo>
                    <a:pt x="1084" y="63"/>
                  </a:lnTo>
                  <a:lnTo>
                    <a:pt x="1097" y="62"/>
                  </a:lnTo>
                  <a:lnTo>
                    <a:pt x="1111" y="59"/>
                  </a:lnTo>
                  <a:lnTo>
                    <a:pt x="1126" y="58"/>
                  </a:lnTo>
                  <a:lnTo>
                    <a:pt x="1139" y="56"/>
                  </a:lnTo>
                  <a:lnTo>
                    <a:pt x="1154" y="54"/>
                  </a:lnTo>
                  <a:lnTo>
                    <a:pt x="1168" y="53"/>
                  </a:lnTo>
                  <a:lnTo>
                    <a:pt x="1182" y="52"/>
                  </a:lnTo>
                  <a:lnTo>
                    <a:pt x="1196" y="49"/>
                  </a:lnTo>
                  <a:lnTo>
                    <a:pt x="1210" y="48"/>
                  </a:lnTo>
                  <a:lnTo>
                    <a:pt x="1225" y="46"/>
                  </a:lnTo>
                  <a:lnTo>
                    <a:pt x="1239" y="44"/>
                  </a:lnTo>
                  <a:lnTo>
                    <a:pt x="1253" y="42"/>
                  </a:lnTo>
                  <a:lnTo>
                    <a:pt x="1267" y="41"/>
                  </a:lnTo>
                  <a:lnTo>
                    <a:pt x="1281" y="39"/>
                  </a:lnTo>
                  <a:lnTo>
                    <a:pt x="1296" y="38"/>
                  </a:lnTo>
                  <a:lnTo>
                    <a:pt x="1295" y="48"/>
                  </a:lnTo>
                  <a:lnTo>
                    <a:pt x="1294" y="62"/>
                  </a:lnTo>
                  <a:lnTo>
                    <a:pt x="1294" y="68"/>
                  </a:lnTo>
                  <a:lnTo>
                    <a:pt x="1298" y="74"/>
                  </a:lnTo>
                  <a:lnTo>
                    <a:pt x="1301" y="79"/>
                  </a:lnTo>
                  <a:lnTo>
                    <a:pt x="1310" y="84"/>
                  </a:lnTo>
                  <a:lnTo>
                    <a:pt x="1309" y="72"/>
                  </a:lnTo>
                  <a:lnTo>
                    <a:pt x="1309" y="60"/>
                  </a:lnTo>
                  <a:lnTo>
                    <a:pt x="1307" y="49"/>
                  </a:lnTo>
                  <a:lnTo>
                    <a:pt x="1307" y="38"/>
                  </a:lnTo>
                  <a:lnTo>
                    <a:pt x="1319" y="36"/>
                  </a:lnTo>
                  <a:lnTo>
                    <a:pt x="1330" y="36"/>
                  </a:lnTo>
                  <a:lnTo>
                    <a:pt x="1328" y="42"/>
                  </a:lnTo>
                  <a:lnTo>
                    <a:pt x="1327" y="48"/>
                  </a:lnTo>
                  <a:lnTo>
                    <a:pt x="1327" y="52"/>
                  </a:lnTo>
                  <a:lnTo>
                    <a:pt x="1327" y="57"/>
                  </a:lnTo>
                  <a:lnTo>
                    <a:pt x="1328" y="63"/>
                  </a:lnTo>
                  <a:lnTo>
                    <a:pt x="1333" y="74"/>
                  </a:lnTo>
                  <a:lnTo>
                    <a:pt x="1337" y="74"/>
                  </a:lnTo>
                  <a:lnTo>
                    <a:pt x="1342" y="75"/>
                  </a:lnTo>
                  <a:lnTo>
                    <a:pt x="1342" y="64"/>
                  </a:lnTo>
                  <a:lnTo>
                    <a:pt x="1342" y="53"/>
                  </a:lnTo>
                  <a:lnTo>
                    <a:pt x="1342" y="42"/>
                  </a:lnTo>
                  <a:lnTo>
                    <a:pt x="1342" y="32"/>
                  </a:lnTo>
                  <a:lnTo>
                    <a:pt x="1347" y="32"/>
                  </a:lnTo>
                  <a:lnTo>
                    <a:pt x="1352" y="32"/>
                  </a:lnTo>
                  <a:lnTo>
                    <a:pt x="1352" y="38"/>
                  </a:lnTo>
                  <a:lnTo>
                    <a:pt x="1353" y="46"/>
                  </a:lnTo>
                  <a:lnTo>
                    <a:pt x="1354" y="53"/>
                  </a:lnTo>
                  <a:lnTo>
                    <a:pt x="1357" y="60"/>
                  </a:lnTo>
                  <a:lnTo>
                    <a:pt x="1357" y="67"/>
                  </a:lnTo>
                  <a:lnTo>
                    <a:pt x="1358" y="74"/>
                  </a:lnTo>
                  <a:lnTo>
                    <a:pt x="1359" y="82"/>
                  </a:lnTo>
                  <a:lnTo>
                    <a:pt x="1362" y="89"/>
                  </a:lnTo>
                  <a:lnTo>
                    <a:pt x="1367" y="89"/>
                  </a:lnTo>
                  <a:lnTo>
                    <a:pt x="1372" y="90"/>
                  </a:lnTo>
                  <a:lnTo>
                    <a:pt x="1369" y="82"/>
                  </a:lnTo>
                  <a:lnTo>
                    <a:pt x="1368" y="75"/>
                  </a:lnTo>
                  <a:lnTo>
                    <a:pt x="1367" y="70"/>
                  </a:lnTo>
                  <a:lnTo>
                    <a:pt x="1367" y="65"/>
                  </a:lnTo>
                  <a:lnTo>
                    <a:pt x="1367" y="58"/>
                  </a:lnTo>
                  <a:lnTo>
                    <a:pt x="1367" y="51"/>
                  </a:lnTo>
                  <a:lnTo>
                    <a:pt x="1367" y="46"/>
                  </a:lnTo>
                  <a:lnTo>
                    <a:pt x="1367" y="41"/>
                  </a:lnTo>
                  <a:lnTo>
                    <a:pt x="1367" y="35"/>
                  </a:lnTo>
                  <a:lnTo>
                    <a:pt x="1368" y="28"/>
                  </a:lnTo>
                  <a:lnTo>
                    <a:pt x="1379" y="28"/>
                  </a:lnTo>
                  <a:lnTo>
                    <a:pt x="1390" y="28"/>
                  </a:lnTo>
                  <a:lnTo>
                    <a:pt x="1390" y="36"/>
                  </a:lnTo>
                  <a:lnTo>
                    <a:pt x="1390" y="44"/>
                  </a:lnTo>
                  <a:lnTo>
                    <a:pt x="1390" y="51"/>
                  </a:lnTo>
                  <a:lnTo>
                    <a:pt x="1390" y="57"/>
                  </a:lnTo>
                  <a:lnTo>
                    <a:pt x="1390" y="65"/>
                  </a:lnTo>
                  <a:lnTo>
                    <a:pt x="1392" y="74"/>
                  </a:lnTo>
                  <a:lnTo>
                    <a:pt x="1392" y="80"/>
                  </a:lnTo>
                  <a:lnTo>
                    <a:pt x="1394" y="88"/>
                  </a:lnTo>
                  <a:lnTo>
                    <a:pt x="1395" y="95"/>
                  </a:lnTo>
                  <a:lnTo>
                    <a:pt x="1399" y="106"/>
                  </a:lnTo>
                  <a:lnTo>
                    <a:pt x="1404" y="109"/>
                  </a:lnTo>
                  <a:lnTo>
                    <a:pt x="1410" y="114"/>
                  </a:lnTo>
                  <a:lnTo>
                    <a:pt x="1408" y="106"/>
                  </a:lnTo>
                  <a:lnTo>
                    <a:pt x="1406" y="100"/>
                  </a:lnTo>
                  <a:lnTo>
                    <a:pt x="1404" y="95"/>
                  </a:lnTo>
                  <a:lnTo>
                    <a:pt x="1404" y="91"/>
                  </a:lnTo>
                  <a:lnTo>
                    <a:pt x="1401" y="83"/>
                  </a:lnTo>
                  <a:lnTo>
                    <a:pt x="1401" y="75"/>
                  </a:lnTo>
                  <a:lnTo>
                    <a:pt x="1400" y="65"/>
                  </a:lnTo>
                  <a:lnTo>
                    <a:pt x="1400" y="56"/>
                  </a:lnTo>
                  <a:lnTo>
                    <a:pt x="1400" y="48"/>
                  </a:lnTo>
                  <a:lnTo>
                    <a:pt x="1400" y="42"/>
                  </a:lnTo>
                  <a:lnTo>
                    <a:pt x="1400" y="33"/>
                  </a:lnTo>
                  <a:lnTo>
                    <a:pt x="1400" y="26"/>
                  </a:lnTo>
                  <a:lnTo>
                    <a:pt x="1411" y="26"/>
                  </a:lnTo>
                  <a:lnTo>
                    <a:pt x="1424" y="26"/>
                  </a:lnTo>
                  <a:lnTo>
                    <a:pt x="1424" y="33"/>
                  </a:lnTo>
                  <a:lnTo>
                    <a:pt x="1424" y="41"/>
                  </a:lnTo>
                  <a:lnTo>
                    <a:pt x="1424" y="47"/>
                  </a:lnTo>
                  <a:lnTo>
                    <a:pt x="1424" y="54"/>
                  </a:lnTo>
                  <a:lnTo>
                    <a:pt x="1424" y="65"/>
                  </a:lnTo>
                  <a:lnTo>
                    <a:pt x="1425" y="78"/>
                  </a:lnTo>
                  <a:lnTo>
                    <a:pt x="1425" y="85"/>
                  </a:lnTo>
                  <a:lnTo>
                    <a:pt x="1426" y="94"/>
                  </a:lnTo>
                  <a:lnTo>
                    <a:pt x="1426" y="101"/>
                  </a:lnTo>
                  <a:lnTo>
                    <a:pt x="1427" y="109"/>
                  </a:lnTo>
                  <a:lnTo>
                    <a:pt x="1427" y="117"/>
                  </a:lnTo>
                  <a:lnTo>
                    <a:pt x="1430" y="127"/>
                  </a:lnTo>
                  <a:lnTo>
                    <a:pt x="1431" y="137"/>
                  </a:lnTo>
                  <a:lnTo>
                    <a:pt x="1435" y="150"/>
                  </a:lnTo>
                  <a:lnTo>
                    <a:pt x="1440" y="152"/>
                  </a:lnTo>
                  <a:lnTo>
                    <a:pt x="1446" y="156"/>
                  </a:lnTo>
                  <a:lnTo>
                    <a:pt x="1442" y="147"/>
                  </a:lnTo>
                  <a:lnTo>
                    <a:pt x="1439" y="140"/>
                  </a:lnTo>
                  <a:lnTo>
                    <a:pt x="1436" y="131"/>
                  </a:lnTo>
                  <a:lnTo>
                    <a:pt x="1435" y="124"/>
                  </a:lnTo>
                  <a:lnTo>
                    <a:pt x="1434" y="114"/>
                  </a:lnTo>
                  <a:lnTo>
                    <a:pt x="1432" y="105"/>
                  </a:lnTo>
                  <a:lnTo>
                    <a:pt x="1432" y="96"/>
                  </a:lnTo>
                  <a:lnTo>
                    <a:pt x="1432" y="88"/>
                  </a:lnTo>
                  <a:lnTo>
                    <a:pt x="1431" y="78"/>
                  </a:lnTo>
                  <a:lnTo>
                    <a:pt x="1431" y="69"/>
                  </a:lnTo>
                  <a:lnTo>
                    <a:pt x="1431" y="59"/>
                  </a:lnTo>
                  <a:lnTo>
                    <a:pt x="1432" y="52"/>
                  </a:lnTo>
                  <a:lnTo>
                    <a:pt x="1432" y="43"/>
                  </a:lnTo>
                  <a:lnTo>
                    <a:pt x="1432" y="36"/>
                  </a:lnTo>
                  <a:lnTo>
                    <a:pt x="1432" y="28"/>
                  </a:lnTo>
                  <a:lnTo>
                    <a:pt x="1434" y="22"/>
                  </a:lnTo>
                  <a:lnTo>
                    <a:pt x="1439" y="22"/>
                  </a:lnTo>
                  <a:lnTo>
                    <a:pt x="1445" y="22"/>
                  </a:lnTo>
                  <a:lnTo>
                    <a:pt x="1452" y="22"/>
                  </a:lnTo>
                  <a:lnTo>
                    <a:pt x="1460" y="22"/>
                  </a:lnTo>
                  <a:lnTo>
                    <a:pt x="1458" y="26"/>
                  </a:lnTo>
                  <a:lnTo>
                    <a:pt x="1458" y="33"/>
                  </a:lnTo>
                  <a:lnTo>
                    <a:pt x="1458" y="41"/>
                  </a:lnTo>
                  <a:lnTo>
                    <a:pt x="1458" y="51"/>
                  </a:lnTo>
                  <a:lnTo>
                    <a:pt x="1458" y="58"/>
                  </a:lnTo>
                  <a:lnTo>
                    <a:pt x="1458" y="68"/>
                  </a:lnTo>
                  <a:lnTo>
                    <a:pt x="1458" y="79"/>
                  </a:lnTo>
                  <a:lnTo>
                    <a:pt x="1460" y="90"/>
                  </a:lnTo>
                  <a:lnTo>
                    <a:pt x="1460" y="100"/>
                  </a:lnTo>
                  <a:lnTo>
                    <a:pt x="1461" y="110"/>
                  </a:lnTo>
                  <a:lnTo>
                    <a:pt x="1462" y="120"/>
                  </a:lnTo>
                  <a:lnTo>
                    <a:pt x="1465" y="130"/>
                  </a:lnTo>
                  <a:lnTo>
                    <a:pt x="1466" y="138"/>
                  </a:lnTo>
                  <a:lnTo>
                    <a:pt x="1468" y="147"/>
                  </a:lnTo>
                  <a:lnTo>
                    <a:pt x="1472" y="155"/>
                  </a:lnTo>
                  <a:lnTo>
                    <a:pt x="1476" y="162"/>
                  </a:lnTo>
                  <a:lnTo>
                    <a:pt x="1479" y="162"/>
                  </a:lnTo>
                  <a:lnTo>
                    <a:pt x="1486" y="162"/>
                  </a:lnTo>
                  <a:lnTo>
                    <a:pt x="1482" y="151"/>
                  </a:lnTo>
                  <a:lnTo>
                    <a:pt x="1478" y="142"/>
                  </a:lnTo>
                  <a:lnTo>
                    <a:pt x="1476" y="132"/>
                  </a:lnTo>
                  <a:lnTo>
                    <a:pt x="1474" y="124"/>
                  </a:lnTo>
                  <a:lnTo>
                    <a:pt x="1472" y="114"/>
                  </a:lnTo>
                  <a:lnTo>
                    <a:pt x="1471" y="106"/>
                  </a:lnTo>
                  <a:lnTo>
                    <a:pt x="1469" y="96"/>
                  </a:lnTo>
                  <a:lnTo>
                    <a:pt x="1469" y="89"/>
                  </a:lnTo>
                  <a:lnTo>
                    <a:pt x="1468" y="79"/>
                  </a:lnTo>
                  <a:lnTo>
                    <a:pt x="1468" y="70"/>
                  </a:lnTo>
                  <a:lnTo>
                    <a:pt x="1468" y="62"/>
                  </a:lnTo>
                  <a:lnTo>
                    <a:pt x="1468" y="53"/>
                  </a:lnTo>
                  <a:lnTo>
                    <a:pt x="1468" y="44"/>
                  </a:lnTo>
                  <a:lnTo>
                    <a:pt x="1468" y="36"/>
                  </a:lnTo>
                  <a:lnTo>
                    <a:pt x="1468" y="27"/>
                  </a:lnTo>
                  <a:lnTo>
                    <a:pt x="1469" y="18"/>
                  </a:lnTo>
                  <a:lnTo>
                    <a:pt x="1476" y="18"/>
                  </a:lnTo>
                  <a:lnTo>
                    <a:pt x="1482" y="20"/>
                  </a:lnTo>
                  <a:lnTo>
                    <a:pt x="1489" y="21"/>
                  </a:lnTo>
                  <a:lnTo>
                    <a:pt x="1497" y="22"/>
                  </a:lnTo>
                  <a:lnTo>
                    <a:pt x="1497" y="30"/>
                  </a:lnTo>
                  <a:lnTo>
                    <a:pt x="1497" y="37"/>
                  </a:lnTo>
                  <a:lnTo>
                    <a:pt x="1497" y="44"/>
                  </a:lnTo>
                  <a:lnTo>
                    <a:pt x="1498" y="53"/>
                  </a:lnTo>
                  <a:lnTo>
                    <a:pt x="1498" y="64"/>
                  </a:lnTo>
                  <a:lnTo>
                    <a:pt x="1499" y="77"/>
                  </a:lnTo>
                  <a:lnTo>
                    <a:pt x="1499" y="85"/>
                  </a:lnTo>
                  <a:lnTo>
                    <a:pt x="1500" y="93"/>
                  </a:lnTo>
                  <a:lnTo>
                    <a:pt x="1500" y="99"/>
                  </a:lnTo>
                  <a:lnTo>
                    <a:pt x="1502" y="106"/>
                  </a:lnTo>
                  <a:lnTo>
                    <a:pt x="1503" y="115"/>
                  </a:lnTo>
                  <a:lnTo>
                    <a:pt x="1504" y="124"/>
                  </a:lnTo>
                  <a:lnTo>
                    <a:pt x="1505" y="131"/>
                  </a:lnTo>
                  <a:lnTo>
                    <a:pt x="1508" y="140"/>
                  </a:lnTo>
                  <a:lnTo>
                    <a:pt x="1510" y="140"/>
                  </a:lnTo>
                  <a:lnTo>
                    <a:pt x="1514" y="140"/>
                  </a:lnTo>
                  <a:lnTo>
                    <a:pt x="1513" y="129"/>
                  </a:lnTo>
                  <a:lnTo>
                    <a:pt x="1512" y="121"/>
                  </a:lnTo>
                  <a:lnTo>
                    <a:pt x="1510" y="114"/>
                  </a:lnTo>
                  <a:lnTo>
                    <a:pt x="1510" y="107"/>
                  </a:lnTo>
                  <a:lnTo>
                    <a:pt x="1509" y="95"/>
                  </a:lnTo>
                  <a:lnTo>
                    <a:pt x="1509" y="85"/>
                  </a:lnTo>
                  <a:lnTo>
                    <a:pt x="1508" y="78"/>
                  </a:lnTo>
                  <a:lnTo>
                    <a:pt x="1508" y="72"/>
                  </a:lnTo>
                  <a:lnTo>
                    <a:pt x="1508" y="64"/>
                  </a:lnTo>
                  <a:lnTo>
                    <a:pt x="1508" y="58"/>
                  </a:lnTo>
                  <a:lnTo>
                    <a:pt x="1508" y="48"/>
                  </a:lnTo>
                  <a:lnTo>
                    <a:pt x="1508" y="38"/>
                  </a:lnTo>
                  <a:lnTo>
                    <a:pt x="1508" y="27"/>
                  </a:lnTo>
                  <a:lnTo>
                    <a:pt x="1508" y="16"/>
                  </a:lnTo>
                  <a:lnTo>
                    <a:pt x="1516" y="15"/>
                  </a:lnTo>
                  <a:lnTo>
                    <a:pt x="1526" y="13"/>
                  </a:lnTo>
                  <a:lnTo>
                    <a:pt x="1536" y="12"/>
                  </a:lnTo>
                  <a:lnTo>
                    <a:pt x="1546" y="12"/>
                  </a:lnTo>
                  <a:lnTo>
                    <a:pt x="1546" y="23"/>
                  </a:lnTo>
                  <a:lnTo>
                    <a:pt x="1546" y="35"/>
                  </a:lnTo>
                  <a:lnTo>
                    <a:pt x="1546" y="44"/>
                  </a:lnTo>
                  <a:lnTo>
                    <a:pt x="1547" y="53"/>
                  </a:lnTo>
                  <a:lnTo>
                    <a:pt x="1547" y="59"/>
                  </a:lnTo>
                  <a:lnTo>
                    <a:pt x="1547" y="65"/>
                  </a:lnTo>
                  <a:lnTo>
                    <a:pt x="1547" y="70"/>
                  </a:lnTo>
                  <a:lnTo>
                    <a:pt x="1549" y="77"/>
                  </a:lnTo>
                  <a:lnTo>
                    <a:pt x="1549" y="82"/>
                  </a:lnTo>
                  <a:lnTo>
                    <a:pt x="1550" y="88"/>
                  </a:lnTo>
                  <a:lnTo>
                    <a:pt x="1551" y="91"/>
                  </a:lnTo>
                  <a:lnTo>
                    <a:pt x="1554" y="96"/>
                  </a:lnTo>
                  <a:lnTo>
                    <a:pt x="1556" y="96"/>
                  </a:lnTo>
                  <a:lnTo>
                    <a:pt x="1560" y="96"/>
                  </a:lnTo>
                  <a:lnTo>
                    <a:pt x="1559" y="85"/>
                  </a:lnTo>
                  <a:lnTo>
                    <a:pt x="1559" y="74"/>
                  </a:lnTo>
                  <a:lnTo>
                    <a:pt x="1557" y="63"/>
                  </a:lnTo>
                  <a:lnTo>
                    <a:pt x="1557" y="53"/>
                  </a:lnTo>
                  <a:lnTo>
                    <a:pt x="1556" y="42"/>
                  </a:lnTo>
                  <a:lnTo>
                    <a:pt x="1556" y="31"/>
                  </a:lnTo>
                  <a:lnTo>
                    <a:pt x="1556" y="20"/>
                  </a:lnTo>
                  <a:lnTo>
                    <a:pt x="1556" y="10"/>
                  </a:lnTo>
                  <a:lnTo>
                    <a:pt x="1566" y="7"/>
                  </a:lnTo>
                  <a:lnTo>
                    <a:pt x="1577" y="6"/>
                  </a:lnTo>
                  <a:lnTo>
                    <a:pt x="1588" y="5"/>
                  </a:lnTo>
                  <a:lnTo>
                    <a:pt x="1599" y="4"/>
                  </a:lnTo>
                  <a:lnTo>
                    <a:pt x="1610" y="2"/>
                  </a:lnTo>
                  <a:lnTo>
                    <a:pt x="1622" y="1"/>
                  </a:lnTo>
                  <a:lnTo>
                    <a:pt x="1633" y="0"/>
                  </a:lnTo>
                  <a:lnTo>
                    <a:pt x="1644" y="0"/>
                  </a:lnTo>
                  <a:lnTo>
                    <a:pt x="1640" y="7"/>
                  </a:lnTo>
                  <a:lnTo>
                    <a:pt x="1638" y="16"/>
                  </a:lnTo>
                  <a:lnTo>
                    <a:pt x="1636" y="21"/>
                  </a:lnTo>
                  <a:lnTo>
                    <a:pt x="1635" y="31"/>
                  </a:lnTo>
                  <a:lnTo>
                    <a:pt x="1634" y="35"/>
                  </a:lnTo>
                  <a:lnTo>
                    <a:pt x="1634" y="42"/>
                  </a:lnTo>
                  <a:lnTo>
                    <a:pt x="1633" y="48"/>
                  </a:lnTo>
                  <a:lnTo>
                    <a:pt x="1633" y="58"/>
                  </a:lnTo>
                  <a:lnTo>
                    <a:pt x="1624" y="77"/>
                  </a:lnTo>
                  <a:lnTo>
                    <a:pt x="1615" y="95"/>
                  </a:lnTo>
                  <a:lnTo>
                    <a:pt x="1607" y="114"/>
                  </a:lnTo>
                  <a:lnTo>
                    <a:pt x="1598" y="132"/>
                  </a:lnTo>
                  <a:lnTo>
                    <a:pt x="1588" y="150"/>
                  </a:lnTo>
                  <a:lnTo>
                    <a:pt x="1578" y="168"/>
                  </a:lnTo>
                  <a:lnTo>
                    <a:pt x="1568" y="185"/>
                  </a:lnTo>
                  <a:lnTo>
                    <a:pt x="1559" y="204"/>
                  </a:lnTo>
                  <a:lnTo>
                    <a:pt x="1547" y="220"/>
                  </a:lnTo>
                  <a:lnTo>
                    <a:pt x="1536" y="236"/>
                  </a:lnTo>
                  <a:lnTo>
                    <a:pt x="1525" y="251"/>
                  </a:lnTo>
                  <a:lnTo>
                    <a:pt x="1514" y="267"/>
                  </a:lnTo>
                  <a:lnTo>
                    <a:pt x="1502" y="282"/>
                  </a:lnTo>
                  <a:lnTo>
                    <a:pt x="1490" y="297"/>
                  </a:lnTo>
                  <a:lnTo>
                    <a:pt x="1478" y="312"/>
                  </a:lnTo>
                  <a:lnTo>
                    <a:pt x="1467" y="328"/>
                  </a:lnTo>
                  <a:lnTo>
                    <a:pt x="1453" y="340"/>
                  </a:lnTo>
                  <a:lnTo>
                    <a:pt x="1440" y="354"/>
                  </a:lnTo>
                  <a:lnTo>
                    <a:pt x="1426" y="367"/>
                  </a:lnTo>
                  <a:lnTo>
                    <a:pt x="1413" y="381"/>
                  </a:lnTo>
                  <a:lnTo>
                    <a:pt x="1398" y="393"/>
                  </a:lnTo>
                  <a:lnTo>
                    <a:pt x="1384" y="406"/>
                  </a:lnTo>
                  <a:lnTo>
                    <a:pt x="1370" y="417"/>
                  </a:lnTo>
                  <a:lnTo>
                    <a:pt x="1357" y="429"/>
                  </a:lnTo>
                  <a:lnTo>
                    <a:pt x="1341" y="439"/>
                  </a:lnTo>
                  <a:lnTo>
                    <a:pt x="1326" y="450"/>
                  </a:lnTo>
                  <a:lnTo>
                    <a:pt x="1311" y="461"/>
                  </a:lnTo>
                  <a:lnTo>
                    <a:pt x="1296" y="472"/>
                  </a:lnTo>
                  <a:lnTo>
                    <a:pt x="1280" y="482"/>
                  </a:lnTo>
                  <a:lnTo>
                    <a:pt x="1264" y="492"/>
                  </a:lnTo>
                  <a:lnTo>
                    <a:pt x="1248" y="502"/>
                  </a:lnTo>
                  <a:lnTo>
                    <a:pt x="1233" y="512"/>
                  </a:lnTo>
                  <a:lnTo>
                    <a:pt x="1216" y="519"/>
                  </a:lnTo>
                  <a:lnTo>
                    <a:pt x="1199" y="528"/>
                  </a:lnTo>
                  <a:lnTo>
                    <a:pt x="1181" y="536"/>
                  </a:lnTo>
                  <a:lnTo>
                    <a:pt x="1165" y="544"/>
                  </a:lnTo>
                  <a:lnTo>
                    <a:pt x="1147" y="550"/>
                  </a:lnTo>
                  <a:lnTo>
                    <a:pt x="1131" y="558"/>
                  </a:lnTo>
                  <a:lnTo>
                    <a:pt x="1112" y="565"/>
                  </a:lnTo>
                  <a:lnTo>
                    <a:pt x="1096" y="573"/>
                  </a:lnTo>
                  <a:lnTo>
                    <a:pt x="1077" y="578"/>
                  </a:lnTo>
                  <a:lnTo>
                    <a:pt x="1059" y="584"/>
                  </a:lnTo>
                  <a:lnTo>
                    <a:pt x="1040" y="590"/>
                  </a:lnTo>
                  <a:lnTo>
                    <a:pt x="1023" y="596"/>
                  </a:lnTo>
                  <a:lnTo>
                    <a:pt x="1004" y="601"/>
                  </a:lnTo>
                  <a:lnTo>
                    <a:pt x="986" y="606"/>
                  </a:lnTo>
                  <a:lnTo>
                    <a:pt x="967" y="611"/>
                  </a:lnTo>
                  <a:lnTo>
                    <a:pt x="949" y="616"/>
                  </a:lnTo>
                  <a:lnTo>
                    <a:pt x="929" y="620"/>
                  </a:lnTo>
                  <a:lnTo>
                    <a:pt x="909" y="623"/>
                  </a:lnTo>
                  <a:lnTo>
                    <a:pt x="889" y="627"/>
                  </a:lnTo>
                  <a:lnTo>
                    <a:pt x="871" y="631"/>
                  </a:lnTo>
                  <a:lnTo>
                    <a:pt x="851" y="633"/>
                  </a:lnTo>
                  <a:lnTo>
                    <a:pt x="832" y="636"/>
                  </a:lnTo>
                  <a:lnTo>
                    <a:pt x="813" y="638"/>
                  </a:lnTo>
                  <a:lnTo>
                    <a:pt x="794" y="642"/>
                  </a:lnTo>
                  <a:lnTo>
                    <a:pt x="773" y="643"/>
                  </a:lnTo>
                  <a:lnTo>
                    <a:pt x="753" y="644"/>
                  </a:lnTo>
                  <a:lnTo>
                    <a:pt x="733" y="646"/>
                  </a:lnTo>
                  <a:lnTo>
                    <a:pt x="714" y="648"/>
                  </a:lnTo>
                  <a:lnTo>
                    <a:pt x="693" y="648"/>
                  </a:lnTo>
                  <a:lnTo>
                    <a:pt x="674" y="649"/>
                  </a:lnTo>
                  <a:lnTo>
                    <a:pt x="653" y="649"/>
                  </a:lnTo>
                  <a:lnTo>
                    <a:pt x="635" y="6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5" name="Freeform 49"/>
            <p:cNvSpPr>
              <a:spLocks/>
            </p:cNvSpPr>
            <p:nvPr/>
          </p:nvSpPr>
          <p:spPr bwMode="auto">
            <a:xfrm>
              <a:off x="3705" y="2596"/>
              <a:ext cx="20" cy="50"/>
            </a:xfrm>
            <a:custGeom>
              <a:avLst/>
              <a:gdLst>
                <a:gd name="T0" fmla="*/ 32 w 41"/>
                <a:gd name="T1" fmla="*/ 100 h 100"/>
                <a:gd name="T2" fmla="*/ 25 w 41"/>
                <a:gd name="T3" fmla="*/ 97 h 100"/>
                <a:gd name="T4" fmla="*/ 20 w 41"/>
                <a:gd name="T5" fmla="*/ 93 h 100"/>
                <a:gd name="T6" fmla="*/ 15 w 41"/>
                <a:gd name="T7" fmla="*/ 87 h 100"/>
                <a:gd name="T8" fmla="*/ 11 w 41"/>
                <a:gd name="T9" fmla="*/ 82 h 100"/>
                <a:gd name="T10" fmla="*/ 7 w 41"/>
                <a:gd name="T11" fmla="*/ 74 h 100"/>
                <a:gd name="T12" fmla="*/ 5 w 41"/>
                <a:gd name="T13" fmla="*/ 67 h 100"/>
                <a:gd name="T14" fmla="*/ 2 w 41"/>
                <a:gd name="T15" fmla="*/ 60 h 100"/>
                <a:gd name="T16" fmla="*/ 2 w 41"/>
                <a:gd name="T17" fmla="*/ 53 h 100"/>
                <a:gd name="T18" fmla="*/ 0 w 41"/>
                <a:gd name="T19" fmla="*/ 45 h 100"/>
                <a:gd name="T20" fmla="*/ 0 w 41"/>
                <a:gd name="T21" fmla="*/ 37 h 100"/>
                <a:gd name="T22" fmla="*/ 0 w 41"/>
                <a:gd name="T23" fmla="*/ 30 h 100"/>
                <a:gd name="T24" fmla="*/ 1 w 41"/>
                <a:gd name="T25" fmla="*/ 22 h 100"/>
                <a:gd name="T26" fmla="*/ 4 w 41"/>
                <a:gd name="T27" fmla="*/ 9 h 100"/>
                <a:gd name="T28" fmla="*/ 10 w 41"/>
                <a:gd name="T29" fmla="*/ 0 h 100"/>
                <a:gd name="T30" fmla="*/ 16 w 41"/>
                <a:gd name="T31" fmla="*/ 0 h 100"/>
                <a:gd name="T32" fmla="*/ 23 w 41"/>
                <a:gd name="T33" fmla="*/ 0 h 100"/>
                <a:gd name="T34" fmla="*/ 29 w 41"/>
                <a:gd name="T35" fmla="*/ 1 h 100"/>
                <a:gd name="T36" fmla="*/ 37 w 41"/>
                <a:gd name="T37" fmla="*/ 3 h 100"/>
                <a:gd name="T38" fmla="*/ 37 w 41"/>
                <a:gd name="T39" fmla="*/ 14 h 100"/>
                <a:gd name="T40" fmla="*/ 37 w 41"/>
                <a:gd name="T41" fmla="*/ 25 h 100"/>
                <a:gd name="T42" fmla="*/ 37 w 41"/>
                <a:gd name="T43" fmla="*/ 34 h 100"/>
                <a:gd name="T44" fmla="*/ 37 w 41"/>
                <a:gd name="T45" fmla="*/ 42 h 100"/>
                <a:gd name="T46" fmla="*/ 37 w 41"/>
                <a:gd name="T47" fmla="*/ 48 h 100"/>
                <a:gd name="T48" fmla="*/ 37 w 41"/>
                <a:gd name="T49" fmla="*/ 56 h 100"/>
                <a:gd name="T50" fmla="*/ 37 w 41"/>
                <a:gd name="T51" fmla="*/ 61 h 100"/>
                <a:gd name="T52" fmla="*/ 37 w 41"/>
                <a:gd name="T53" fmla="*/ 67 h 100"/>
                <a:gd name="T54" fmla="*/ 37 w 41"/>
                <a:gd name="T55" fmla="*/ 74 h 100"/>
                <a:gd name="T56" fmla="*/ 37 w 41"/>
                <a:gd name="T57" fmla="*/ 82 h 100"/>
                <a:gd name="T58" fmla="*/ 38 w 41"/>
                <a:gd name="T59" fmla="*/ 89 h 100"/>
                <a:gd name="T60" fmla="*/ 41 w 41"/>
                <a:gd name="T61" fmla="*/ 99 h 100"/>
                <a:gd name="T62" fmla="*/ 36 w 41"/>
                <a:gd name="T63" fmla="*/ 99 h 100"/>
                <a:gd name="T64" fmla="*/ 32 w 41"/>
                <a:gd name="T6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100">
                  <a:moveTo>
                    <a:pt x="32" y="100"/>
                  </a:moveTo>
                  <a:lnTo>
                    <a:pt x="25" y="97"/>
                  </a:lnTo>
                  <a:lnTo>
                    <a:pt x="20" y="93"/>
                  </a:lnTo>
                  <a:lnTo>
                    <a:pt x="15" y="87"/>
                  </a:lnTo>
                  <a:lnTo>
                    <a:pt x="11" y="82"/>
                  </a:lnTo>
                  <a:lnTo>
                    <a:pt x="7" y="74"/>
                  </a:lnTo>
                  <a:lnTo>
                    <a:pt x="5" y="67"/>
                  </a:lnTo>
                  <a:lnTo>
                    <a:pt x="2" y="60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9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7" y="3"/>
                  </a:lnTo>
                  <a:lnTo>
                    <a:pt x="37" y="14"/>
                  </a:lnTo>
                  <a:lnTo>
                    <a:pt x="37" y="25"/>
                  </a:lnTo>
                  <a:lnTo>
                    <a:pt x="37" y="34"/>
                  </a:lnTo>
                  <a:lnTo>
                    <a:pt x="37" y="42"/>
                  </a:lnTo>
                  <a:lnTo>
                    <a:pt x="37" y="48"/>
                  </a:lnTo>
                  <a:lnTo>
                    <a:pt x="37" y="56"/>
                  </a:lnTo>
                  <a:lnTo>
                    <a:pt x="37" y="61"/>
                  </a:lnTo>
                  <a:lnTo>
                    <a:pt x="37" y="67"/>
                  </a:lnTo>
                  <a:lnTo>
                    <a:pt x="37" y="74"/>
                  </a:lnTo>
                  <a:lnTo>
                    <a:pt x="37" y="82"/>
                  </a:lnTo>
                  <a:lnTo>
                    <a:pt x="38" y="89"/>
                  </a:lnTo>
                  <a:lnTo>
                    <a:pt x="41" y="99"/>
                  </a:lnTo>
                  <a:lnTo>
                    <a:pt x="36" y="99"/>
                  </a:lnTo>
                  <a:lnTo>
                    <a:pt x="32" y="10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6" name="Freeform 50"/>
            <p:cNvSpPr>
              <a:spLocks/>
            </p:cNvSpPr>
            <p:nvPr/>
          </p:nvSpPr>
          <p:spPr bwMode="auto">
            <a:xfrm>
              <a:off x="3741" y="2594"/>
              <a:ext cx="52" cy="52"/>
            </a:xfrm>
            <a:custGeom>
              <a:avLst/>
              <a:gdLst>
                <a:gd name="T0" fmla="*/ 12 w 105"/>
                <a:gd name="T1" fmla="*/ 103 h 103"/>
                <a:gd name="T2" fmla="*/ 11 w 105"/>
                <a:gd name="T3" fmla="*/ 96 h 103"/>
                <a:gd name="T4" fmla="*/ 11 w 105"/>
                <a:gd name="T5" fmla="*/ 88 h 103"/>
                <a:gd name="T6" fmla="*/ 11 w 105"/>
                <a:gd name="T7" fmla="*/ 81 h 103"/>
                <a:gd name="T8" fmla="*/ 11 w 105"/>
                <a:gd name="T9" fmla="*/ 75 h 103"/>
                <a:gd name="T10" fmla="*/ 9 w 105"/>
                <a:gd name="T11" fmla="*/ 61 h 103"/>
                <a:gd name="T12" fmla="*/ 8 w 105"/>
                <a:gd name="T13" fmla="*/ 50 h 103"/>
                <a:gd name="T14" fmla="*/ 6 w 105"/>
                <a:gd name="T15" fmla="*/ 38 h 103"/>
                <a:gd name="T16" fmla="*/ 4 w 105"/>
                <a:gd name="T17" fmla="*/ 26 h 103"/>
                <a:gd name="T18" fmla="*/ 2 w 105"/>
                <a:gd name="T19" fmla="*/ 14 h 103"/>
                <a:gd name="T20" fmla="*/ 0 w 105"/>
                <a:gd name="T21" fmla="*/ 3 h 103"/>
                <a:gd name="T22" fmla="*/ 11 w 105"/>
                <a:gd name="T23" fmla="*/ 2 h 103"/>
                <a:gd name="T24" fmla="*/ 23 w 105"/>
                <a:gd name="T25" fmla="*/ 2 h 103"/>
                <a:gd name="T26" fmla="*/ 35 w 105"/>
                <a:gd name="T27" fmla="*/ 2 h 103"/>
                <a:gd name="T28" fmla="*/ 48 w 105"/>
                <a:gd name="T29" fmla="*/ 2 h 103"/>
                <a:gd name="T30" fmla="*/ 59 w 105"/>
                <a:gd name="T31" fmla="*/ 0 h 103"/>
                <a:gd name="T32" fmla="*/ 71 w 105"/>
                <a:gd name="T33" fmla="*/ 0 h 103"/>
                <a:gd name="T34" fmla="*/ 84 w 105"/>
                <a:gd name="T35" fmla="*/ 0 h 103"/>
                <a:gd name="T36" fmla="*/ 97 w 105"/>
                <a:gd name="T37" fmla="*/ 0 h 103"/>
                <a:gd name="T38" fmla="*/ 97 w 105"/>
                <a:gd name="T39" fmla="*/ 12 h 103"/>
                <a:gd name="T40" fmla="*/ 97 w 105"/>
                <a:gd name="T41" fmla="*/ 23 h 103"/>
                <a:gd name="T42" fmla="*/ 97 w 105"/>
                <a:gd name="T43" fmla="*/ 31 h 103"/>
                <a:gd name="T44" fmla="*/ 98 w 105"/>
                <a:gd name="T45" fmla="*/ 40 h 103"/>
                <a:gd name="T46" fmla="*/ 98 w 105"/>
                <a:gd name="T47" fmla="*/ 47 h 103"/>
                <a:gd name="T48" fmla="*/ 100 w 105"/>
                <a:gd name="T49" fmla="*/ 57 h 103"/>
                <a:gd name="T50" fmla="*/ 100 w 105"/>
                <a:gd name="T51" fmla="*/ 62 h 103"/>
                <a:gd name="T52" fmla="*/ 101 w 105"/>
                <a:gd name="T53" fmla="*/ 70 h 103"/>
                <a:gd name="T54" fmla="*/ 102 w 105"/>
                <a:gd name="T55" fmla="*/ 77 h 103"/>
                <a:gd name="T56" fmla="*/ 105 w 105"/>
                <a:gd name="T57" fmla="*/ 87 h 103"/>
                <a:gd name="T58" fmla="*/ 96 w 105"/>
                <a:gd name="T59" fmla="*/ 91 h 103"/>
                <a:gd name="T60" fmla="*/ 85 w 105"/>
                <a:gd name="T61" fmla="*/ 94 h 103"/>
                <a:gd name="T62" fmla="*/ 77 w 105"/>
                <a:gd name="T63" fmla="*/ 96 h 103"/>
                <a:gd name="T64" fmla="*/ 71 w 105"/>
                <a:gd name="T65" fmla="*/ 97 h 103"/>
                <a:gd name="T66" fmla="*/ 64 w 105"/>
                <a:gd name="T67" fmla="*/ 98 h 103"/>
                <a:gd name="T68" fmla="*/ 58 w 105"/>
                <a:gd name="T69" fmla="*/ 99 h 103"/>
                <a:gd name="T70" fmla="*/ 50 w 105"/>
                <a:gd name="T71" fmla="*/ 99 h 103"/>
                <a:gd name="T72" fmla="*/ 43 w 105"/>
                <a:gd name="T73" fmla="*/ 99 h 103"/>
                <a:gd name="T74" fmla="*/ 35 w 105"/>
                <a:gd name="T75" fmla="*/ 99 h 103"/>
                <a:gd name="T76" fmla="*/ 29 w 105"/>
                <a:gd name="T77" fmla="*/ 101 h 103"/>
                <a:gd name="T78" fmla="*/ 18 w 105"/>
                <a:gd name="T79" fmla="*/ 102 h 103"/>
                <a:gd name="T80" fmla="*/ 12 w 105"/>
                <a:gd name="T8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103">
                  <a:moveTo>
                    <a:pt x="12" y="103"/>
                  </a:moveTo>
                  <a:lnTo>
                    <a:pt x="11" y="96"/>
                  </a:lnTo>
                  <a:lnTo>
                    <a:pt x="11" y="88"/>
                  </a:lnTo>
                  <a:lnTo>
                    <a:pt x="11" y="81"/>
                  </a:lnTo>
                  <a:lnTo>
                    <a:pt x="11" y="75"/>
                  </a:lnTo>
                  <a:lnTo>
                    <a:pt x="9" y="61"/>
                  </a:lnTo>
                  <a:lnTo>
                    <a:pt x="8" y="50"/>
                  </a:lnTo>
                  <a:lnTo>
                    <a:pt x="6" y="38"/>
                  </a:lnTo>
                  <a:lnTo>
                    <a:pt x="4" y="26"/>
                  </a:lnTo>
                  <a:lnTo>
                    <a:pt x="2" y="14"/>
                  </a:lnTo>
                  <a:lnTo>
                    <a:pt x="0" y="3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98" y="40"/>
                  </a:lnTo>
                  <a:lnTo>
                    <a:pt x="98" y="47"/>
                  </a:lnTo>
                  <a:lnTo>
                    <a:pt x="100" y="57"/>
                  </a:lnTo>
                  <a:lnTo>
                    <a:pt x="100" y="62"/>
                  </a:lnTo>
                  <a:lnTo>
                    <a:pt x="101" y="70"/>
                  </a:lnTo>
                  <a:lnTo>
                    <a:pt x="102" y="77"/>
                  </a:lnTo>
                  <a:lnTo>
                    <a:pt x="105" y="87"/>
                  </a:lnTo>
                  <a:lnTo>
                    <a:pt x="96" y="91"/>
                  </a:lnTo>
                  <a:lnTo>
                    <a:pt x="85" y="94"/>
                  </a:lnTo>
                  <a:lnTo>
                    <a:pt x="77" y="96"/>
                  </a:lnTo>
                  <a:lnTo>
                    <a:pt x="71" y="97"/>
                  </a:lnTo>
                  <a:lnTo>
                    <a:pt x="64" y="98"/>
                  </a:lnTo>
                  <a:lnTo>
                    <a:pt x="58" y="99"/>
                  </a:lnTo>
                  <a:lnTo>
                    <a:pt x="50" y="99"/>
                  </a:lnTo>
                  <a:lnTo>
                    <a:pt x="43" y="99"/>
                  </a:lnTo>
                  <a:lnTo>
                    <a:pt x="35" y="99"/>
                  </a:lnTo>
                  <a:lnTo>
                    <a:pt x="29" y="101"/>
                  </a:lnTo>
                  <a:lnTo>
                    <a:pt x="18" y="102"/>
                  </a:lnTo>
                  <a:lnTo>
                    <a:pt x="12" y="10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7" name="Freeform 51"/>
            <p:cNvSpPr>
              <a:spLocks/>
            </p:cNvSpPr>
            <p:nvPr/>
          </p:nvSpPr>
          <p:spPr bwMode="auto">
            <a:xfrm>
              <a:off x="3728" y="2600"/>
              <a:ext cx="14" cy="38"/>
            </a:xfrm>
            <a:custGeom>
              <a:avLst/>
              <a:gdLst>
                <a:gd name="T0" fmla="*/ 8 w 27"/>
                <a:gd name="T1" fmla="*/ 75 h 75"/>
                <a:gd name="T2" fmla="*/ 4 w 27"/>
                <a:gd name="T3" fmla="*/ 63 h 75"/>
                <a:gd name="T4" fmla="*/ 2 w 27"/>
                <a:gd name="T5" fmla="*/ 53 h 75"/>
                <a:gd name="T6" fmla="*/ 0 w 27"/>
                <a:gd name="T7" fmla="*/ 43 h 75"/>
                <a:gd name="T8" fmla="*/ 0 w 27"/>
                <a:gd name="T9" fmla="*/ 36 h 75"/>
                <a:gd name="T10" fmla="*/ 0 w 27"/>
                <a:gd name="T11" fmla="*/ 27 h 75"/>
                <a:gd name="T12" fmla="*/ 0 w 27"/>
                <a:gd name="T13" fmla="*/ 18 h 75"/>
                <a:gd name="T14" fmla="*/ 0 w 27"/>
                <a:gd name="T15" fmla="*/ 8 h 75"/>
                <a:gd name="T16" fmla="*/ 1 w 27"/>
                <a:gd name="T17" fmla="*/ 0 h 75"/>
                <a:gd name="T18" fmla="*/ 6 w 27"/>
                <a:gd name="T19" fmla="*/ 0 h 75"/>
                <a:gd name="T20" fmla="*/ 11 w 27"/>
                <a:gd name="T21" fmla="*/ 0 h 75"/>
                <a:gd name="T22" fmla="*/ 13 w 27"/>
                <a:gd name="T23" fmla="*/ 7 h 75"/>
                <a:gd name="T24" fmla="*/ 18 w 27"/>
                <a:gd name="T25" fmla="*/ 18 h 75"/>
                <a:gd name="T26" fmla="*/ 22 w 27"/>
                <a:gd name="T27" fmla="*/ 30 h 75"/>
                <a:gd name="T28" fmla="*/ 26 w 27"/>
                <a:gd name="T29" fmla="*/ 43 h 75"/>
                <a:gd name="T30" fmla="*/ 27 w 27"/>
                <a:gd name="T31" fmla="*/ 54 h 75"/>
                <a:gd name="T32" fmla="*/ 26 w 27"/>
                <a:gd name="T33" fmla="*/ 65 h 75"/>
                <a:gd name="T34" fmla="*/ 22 w 27"/>
                <a:gd name="T35" fmla="*/ 68 h 75"/>
                <a:gd name="T36" fmla="*/ 20 w 27"/>
                <a:gd name="T37" fmla="*/ 72 h 75"/>
                <a:gd name="T38" fmla="*/ 15 w 27"/>
                <a:gd name="T39" fmla="*/ 74 h 75"/>
                <a:gd name="T40" fmla="*/ 8 w 27"/>
                <a:gd name="T4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75">
                  <a:moveTo>
                    <a:pt x="8" y="75"/>
                  </a:moveTo>
                  <a:lnTo>
                    <a:pt x="4" y="63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8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7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43"/>
                  </a:lnTo>
                  <a:lnTo>
                    <a:pt x="27" y="54"/>
                  </a:lnTo>
                  <a:lnTo>
                    <a:pt x="26" y="65"/>
                  </a:lnTo>
                  <a:lnTo>
                    <a:pt x="22" y="68"/>
                  </a:lnTo>
                  <a:lnTo>
                    <a:pt x="20" y="72"/>
                  </a:lnTo>
                  <a:lnTo>
                    <a:pt x="15" y="74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8" name="Freeform 52"/>
            <p:cNvSpPr>
              <a:spLocks/>
            </p:cNvSpPr>
            <p:nvPr/>
          </p:nvSpPr>
          <p:spPr bwMode="auto">
            <a:xfrm>
              <a:off x="3811" y="2591"/>
              <a:ext cx="63" cy="48"/>
            </a:xfrm>
            <a:custGeom>
              <a:avLst/>
              <a:gdLst>
                <a:gd name="T0" fmla="*/ 0 w 128"/>
                <a:gd name="T1" fmla="*/ 98 h 98"/>
                <a:gd name="T2" fmla="*/ 2 w 128"/>
                <a:gd name="T3" fmla="*/ 89 h 98"/>
                <a:gd name="T4" fmla="*/ 3 w 128"/>
                <a:gd name="T5" fmla="*/ 82 h 98"/>
                <a:gd name="T6" fmla="*/ 3 w 128"/>
                <a:gd name="T7" fmla="*/ 75 h 98"/>
                <a:gd name="T8" fmla="*/ 4 w 128"/>
                <a:gd name="T9" fmla="*/ 69 h 98"/>
                <a:gd name="T10" fmla="*/ 4 w 128"/>
                <a:gd name="T11" fmla="*/ 57 h 98"/>
                <a:gd name="T12" fmla="*/ 4 w 128"/>
                <a:gd name="T13" fmla="*/ 46 h 98"/>
                <a:gd name="T14" fmla="*/ 2 w 128"/>
                <a:gd name="T15" fmla="*/ 35 h 98"/>
                <a:gd name="T16" fmla="*/ 2 w 128"/>
                <a:gd name="T17" fmla="*/ 25 h 98"/>
                <a:gd name="T18" fmla="*/ 0 w 128"/>
                <a:gd name="T19" fmla="*/ 14 h 98"/>
                <a:gd name="T20" fmla="*/ 0 w 128"/>
                <a:gd name="T21" fmla="*/ 4 h 98"/>
                <a:gd name="T22" fmla="*/ 8 w 128"/>
                <a:gd name="T23" fmla="*/ 3 h 98"/>
                <a:gd name="T24" fmla="*/ 15 w 128"/>
                <a:gd name="T25" fmla="*/ 3 h 98"/>
                <a:gd name="T26" fmla="*/ 23 w 128"/>
                <a:gd name="T27" fmla="*/ 3 h 98"/>
                <a:gd name="T28" fmla="*/ 31 w 128"/>
                <a:gd name="T29" fmla="*/ 3 h 98"/>
                <a:gd name="T30" fmla="*/ 39 w 128"/>
                <a:gd name="T31" fmla="*/ 1 h 98"/>
                <a:gd name="T32" fmla="*/ 47 w 128"/>
                <a:gd name="T33" fmla="*/ 1 h 98"/>
                <a:gd name="T34" fmla="*/ 55 w 128"/>
                <a:gd name="T35" fmla="*/ 1 h 98"/>
                <a:gd name="T36" fmla="*/ 63 w 128"/>
                <a:gd name="T37" fmla="*/ 1 h 98"/>
                <a:gd name="T38" fmla="*/ 71 w 128"/>
                <a:gd name="T39" fmla="*/ 0 h 98"/>
                <a:gd name="T40" fmla="*/ 78 w 128"/>
                <a:gd name="T41" fmla="*/ 0 h 98"/>
                <a:gd name="T42" fmla="*/ 86 w 128"/>
                <a:gd name="T43" fmla="*/ 0 h 98"/>
                <a:gd name="T44" fmla="*/ 94 w 128"/>
                <a:gd name="T45" fmla="*/ 0 h 98"/>
                <a:gd name="T46" fmla="*/ 102 w 128"/>
                <a:gd name="T47" fmla="*/ 0 h 98"/>
                <a:gd name="T48" fmla="*/ 110 w 128"/>
                <a:gd name="T49" fmla="*/ 0 h 98"/>
                <a:gd name="T50" fmla="*/ 118 w 128"/>
                <a:gd name="T51" fmla="*/ 0 h 98"/>
                <a:gd name="T52" fmla="*/ 126 w 128"/>
                <a:gd name="T53" fmla="*/ 0 h 98"/>
                <a:gd name="T54" fmla="*/ 125 w 128"/>
                <a:gd name="T55" fmla="*/ 10 h 98"/>
                <a:gd name="T56" fmla="*/ 125 w 128"/>
                <a:gd name="T57" fmla="*/ 19 h 98"/>
                <a:gd name="T58" fmla="*/ 125 w 128"/>
                <a:gd name="T59" fmla="*/ 26 h 98"/>
                <a:gd name="T60" fmla="*/ 125 w 128"/>
                <a:gd name="T61" fmla="*/ 35 h 98"/>
                <a:gd name="T62" fmla="*/ 125 w 128"/>
                <a:gd name="T63" fmla="*/ 41 h 98"/>
                <a:gd name="T64" fmla="*/ 125 w 128"/>
                <a:gd name="T65" fmla="*/ 47 h 98"/>
                <a:gd name="T66" fmla="*/ 125 w 128"/>
                <a:gd name="T67" fmla="*/ 51 h 98"/>
                <a:gd name="T68" fmla="*/ 125 w 128"/>
                <a:gd name="T69" fmla="*/ 56 h 98"/>
                <a:gd name="T70" fmla="*/ 125 w 128"/>
                <a:gd name="T71" fmla="*/ 61 h 98"/>
                <a:gd name="T72" fmla="*/ 125 w 128"/>
                <a:gd name="T73" fmla="*/ 67 h 98"/>
                <a:gd name="T74" fmla="*/ 126 w 128"/>
                <a:gd name="T75" fmla="*/ 72 h 98"/>
                <a:gd name="T76" fmla="*/ 128 w 128"/>
                <a:gd name="T77" fmla="*/ 78 h 98"/>
                <a:gd name="T78" fmla="*/ 124 w 128"/>
                <a:gd name="T79" fmla="*/ 79 h 98"/>
                <a:gd name="T80" fmla="*/ 120 w 128"/>
                <a:gd name="T81" fmla="*/ 80 h 98"/>
                <a:gd name="T82" fmla="*/ 114 w 128"/>
                <a:gd name="T83" fmla="*/ 82 h 98"/>
                <a:gd name="T84" fmla="*/ 105 w 128"/>
                <a:gd name="T85" fmla="*/ 84 h 98"/>
                <a:gd name="T86" fmla="*/ 97 w 128"/>
                <a:gd name="T87" fmla="*/ 84 h 98"/>
                <a:gd name="T88" fmla="*/ 89 w 128"/>
                <a:gd name="T89" fmla="*/ 85 h 98"/>
                <a:gd name="T90" fmla="*/ 79 w 128"/>
                <a:gd name="T91" fmla="*/ 87 h 98"/>
                <a:gd name="T92" fmla="*/ 68 w 128"/>
                <a:gd name="T93" fmla="*/ 89 h 98"/>
                <a:gd name="T94" fmla="*/ 61 w 128"/>
                <a:gd name="T95" fmla="*/ 89 h 98"/>
                <a:gd name="T96" fmla="*/ 53 w 128"/>
                <a:gd name="T97" fmla="*/ 89 h 98"/>
                <a:gd name="T98" fmla="*/ 46 w 128"/>
                <a:gd name="T99" fmla="*/ 90 h 98"/>
                <a:gd name="T100" fmla="*/ 39 w 128"/>
                <a:gd name="T101" fmla="*/ 92 h 98"/>
                <a:gd name="T102" fmla="*/ 29 w 128"/>
                <a:gd name="T103" fmla="*/ 93 h 98"/>
                <a:gd name="T104" fmla="*/ 20 w 128"/>
                <a:gd name="T105" fmla="*/ 94 h 98"/>
                <a:gd name="T106" fmla="*/ 10 w 128"/>
                <a:gd name="T107" fmla="*/ 95 h 98"/>
                <a:gd name="T108" fmla="*/ 0 w 128"/>
                <a:gd name="T10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98">
                  <a:moveTo>
                    <a:pt x="0" y="98"/>
                  </a:moveTo>
                  <a:lnTo>
                    <a:pt x="2" y="89"/>
                  </a:lnTo>
                  <a:lnTo>
                    <a:pt x="3" y="82"/>
                  </a:lnTo>
                  <a:lnTo>
                    <a:pt x="3" y="75"/>
                  </a:lnTo>
                  <a:lnTo>
                    <a:pt x="4" y="69"/>
                  </a:lnTo>
                  <a:lnTo>
                    <a:pt x="4" y="57"/>
                  </a:lnTo>
                  <a:lnTo>
                    <a:pt x="4" y="46"/>
                  </a:lnTo>
                  <a:lnTo>
                    <a:pt x="2" y="35"/>
                  </a:lnTo>
                  <a:lnTo>
                    <a:pt x="2" y="25"/>
                  </a:lnTo>
                  <a:lnTo>
                    <a:pt x="0" y="14"/>
                  </a:lnTo>
                  <a:lnTo>
                    <a:pt x="0" y="4"/>
                  </a:lnTo>
                  <a:lnTo>
                    <a:pt x="8" y="3"/>
                  </a:lnTo>
                  <a:lnTo>
                    <a:pt x="15" y="3"/>
                  </a:lnTo>
                  <a:lnTo>
                    <a:pt x="23" y="3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7" y="1"/>
                  </a:lnTo>
                  <a:lnTo>
                    <a:pt x="55" y="1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25" y="10"/>
                  </a:lnTo>
                  <a:lnTo>
                    <a:pt x="125" y="19"/>
                  </a:lnTo>
                  <a:lnTo>
                    <a:pt x="125" y="26"/>
                  </a:lnTo>
                  <a:lnTo>
                    <a:pt x="125" y="35"/>
                  </a:lnTo>
                  <a:lnTo>
                    <a:pt x="125" y="41"/>
                  </a:lnTo>
                  <a:lnTo>
                    <a:pt x="125" y="47"/>
                  </a:lnTo>
                  <a:lnTo>
                    <a:pt x="125" y="51"/>
                  </a:lnTo>
                  <a:lnTo>
                    <a:pt x="125" y="56"/>
                  </a:lnTo>
                  <a:lnTo>
                    <a:pt x="125" y="61"/>
                  </a:lnTo>
                  <a:lnTo>
                    <a:pt x="125" y="67"/>
                  </a:lnTo>
                  <a:lnTo>
                    <a:pt x="126" y="72"/>
                  </a:lnTo>
                  <a:lnTo>
                    <a:pt x="128" y="78"/>
                  </a:lnTo>
                  <a:lnTo>
                    <a:pt x="124" y="79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5" y="84"/>
                  </a:lnTo>
                  <a:lnTo>
                    <a:pt x="97" y="84"/>
                  </a:lnTo>
                  <a:lnTo>
                    <a:pt x="89" y="85"/>
                  </a:lnTo>
                  <a:lnTo>
                    <a:pt x="79" y="87"/>
                  </a:lnTo>
                  <a:lnTo>
                    <a:pt x="68" y="89"/>
                  </a:lnTo>
                  <a:lnTo>
                    <a:pt x="61" y="89"/>
                  </a:lnTo>
                  <a:lnTo>
                    <a:pt x="53" y="89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29" y="93"/>
                  </a:lnTo>
                  <a:lnTo>
                    <a:pt x="20" y="94"/>
                  </a:lnTo>
                  <a:lnTo>
                    <a:pt x="10" y="9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9" name="Freeform 53"/>
            <p:cNvSpPr>
              <a:spLocks/>
            </p:cNvSpPr>
            <p:nvPr/>
          </p:nvSpPr>
          <p:spPr bwMode="auto">
            <a:xfrm>
              <a:off x="3796" y="2598"/>
              <a:ext cx="13" cy="33"/>
            </a:xfrm>
            <a:custGeom>
              <a:avLst/>
              <a:gdLst>
                <a:gd name="T0" fmla="*/ 6 w 26"/>
                <a:gd name="T1" fmla="*/ 67 h 67"/>
                <a:gd name="T2" fmla="*/ 2 w 26"/>
                <a:gd name="T3" fmla="*/ 56 h 67"/>
                <a:gd name="T4" fmla="*/ 1 w 26"/>
                <a:gd name="T5" fmla="*/ 47 h 67"/>
                <a:gd name="T6" fmla="*/ 0 w 26"/>
                <a:gd name="T7" fmla="*/ 38 h 67"/>
                <a:gd name="T8" fmla="*/ 0 w 26"/>
                <a:gd name="T9" fmla="*/ 31 h 67"/>
                <a:gd name="T10" fmla="*/ 0 w 26"/>
                <a:gd name="T11" fmla="*/ 22 h 67"/>
                <a:gd name="T12" fmla="*/ 1 w 26"/>
                <a:gd name="T13" fmla="*/ 15 h 67"/>
                <a:gd name="T14" fmla="*/ 2 w 26"/>
                <a:gd name="T15" fmla="*/ 7 h 67"/>
                <a:gd name="T16" fmla="*/ 6 w 26"/>
                <a:gd name="T17" fmla="*/ 0 h 67"/>
                <a:gd name="T18" fmla="*/ 10 w 26"/>
                <a:gd name="T19" fmla="*/ 0 h 67"/>
                <a:gd name="T20" fmla="*/ 14 w 26"/>
                <a:gd name="T21" fmla="*/ 1 h 67"/>
                <a:gd name="T22" fmla="*/ 17 w 26"/>
                <a:gd name="T23" fmla="*/ 7 h 67"/>
                <a:gd name="T24" fmla="*/ 19 w 26"/>
                <a:gd name="T25" fmla="*/ 16 h 67"/>
                <a:gd name="T26" fmla="*/ 22 w 26"/>
                <a:gd name="T27" fmla="*/ 25 h 67"/>
                <a:gd name="T28" fmla="*/ 26 w 26"/>
                <a:gd name="T29" fmla="*/ 36 h 67"/>
                <a:gd name="T30" fmla="*/ 26 w 26"/>
                <a:gd name="T31" fmla="*/ 44 h 67"/>
                <a:gd name="T32" fmla="*/ 23 w 26"/>
                <a:gd name="T33" fmla="*/ 54 h 67"/>
                <a:gd name="T34" fmla="*/ 16 w 26"/>
                <a:gd name="T35" fmla="*/ 62 h 67"/>
                <a:gd name="T36" fmla="*/ 6 w 2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67">
                  <a:moveTo>
                    <a:pt x="6" y="67"/>
                  </a:moveTo>
                  <a:lnTo>
                    <a:pt x="2" y="56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2" y="7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7"/>
                  </a:lnTo>
                  <a:lnTo>
                    <a:pt x="19" y="16"/>
                  </a:lnTo>
                  <a:lnTo>
                    <a:pt x="22" y="25"/>
                  </a:lnTo>
                  <a:lnTo>
                    <a:pt x="26" y="36"/>
                  </a:lnTo>
                  <a:lnTo>
                    <a:pt x="26" y="44"/>
                  </a:lnTo>
                  <a:lnTo>
                    <a:pt x="23" y="54"/>
                  </a:lnTo>
                  <a:lnTo>
                    <a:pt x="16" y="62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0" name="Freeform 54"/>
            <p:cNvSpPr>
              <a:spLocks/>
            </p:cNvSpPr>
            <p:nvPr/>
          </p:nvSpPr>
          <p:spPr bwMode="auto">
            <a:xfrm>
              <a:off x="3892" y="2586"/>
              <a:ext cx="59" cy="42"/>
            </a:xfrm>
            <a:custGeom>
              <a:avLst/>
              <a:gdLst>
                <a:gd name="T0" fmla="*/ 7 w 119"/>
                <a:gd name="T1" fmla="*/ 83 h 83"/>
                <a:gd name="T2" fmla="*/ 7 w 119"/>
                <a:gd name="T3" fmla="*/ 71 h 83"/>
                <a:gd name="T4" fmla="*/ 7 w 119"/>
                <a:gd name="T5" fmla="*/ 61 h 83"/>
                <a:gd name="T6" fmla="*/ 7 w 119"/>
                <a:gd name="T7" fmla="*/ 50 h 83"/>
                <a:gd name="T8" fmla="*/ 7 w 119"/>
                <a:gd name="T9" fmla="*/ 42 h 83"/>
                <a:gd name="T10" fmla="*/ 4 w 119"/>
                <a:gd name="T11" fmla="*/ 33 h 83"/>
                <a:gd name="T12" fmla="*/ 3 w 119"/>
                <a:gd name="T13" fmla="*/ 24 h 83"/>
                <a:gd name="T14" fmla="*/ 2 w 119"/>
                <a:gd name="T15" fmla="*/ 14 h 83"/>
                <a:gd name="T16" fmla="*/ 0 w 119"/>
                <a:gd name="T17" fmla="*/ 5 h 83"/>
                <a:gd name="T18" fmla="*/ 8 w 119"/>
                <a:gd name="T19" fmla="*/ 4 h 83"/>
                <a:gd name="T20" fmla="*/ 15 w 119"/>
                <a:gd name="T21" fmla="*/ 4 h 83"/>
                <a:gd name="T22" fmla="*/ 23 w 119"/>
                <a:gd name="T23" fmla="*/ 3 h 83"/>
                <a:gd name="T24" fmla="*/ 30 w 119"/>
                <a:gd name="T25" fmla="*/ 3 h 83"/>
                <a:gd name="T26" fmla="*/ 41 w 119"/>
                <a:gd name="T27" fmla="*/ 2 h 83"/>
                <a:gd name="T28" fmla="*/ 52 w 119"/>
                <a:gd name="T29" fmla="*/ 2 h 83"/>
                <a:gd name="T30" fmla="*/ 61 w 119"/>
                <a:gd name="T31" fmla="*/ 0 h 83"/>
                <a:gd name="T32" fmla="*/ 70 w 119"/>
                <a:gd name="T33" fmla="*/ 0 h 83"/>
                <a:gd name="T34" fmla="*/ 76 w 119"/>
                <a:gd name="T35" fmla="*/ 0 h 83"/>
                <a:gd name="T36" fmla="*/ 83 w 119"/>
                <a:gd name="T37" fmla="*/ 0 h 83"/>
                <a:gd name="T38" fmla="*/ 91 w 119"/>
                <a:gd name="T39" fmla="*/ 0 h 83"/>
                <a:gd name="T40" fmla="*/ 99 w 119"/>
                <a:gd name="T41" fmla="*/ 0 h 83"/>
                <a:gd name="T42" fmla="*/ 107 w 119"/>
                <a:gd name="T43" fmla="*/ 2 h 83"/>
                <a:gd name="T44" fmla="*/ 115 w 119"/>
                <a:gd name="T45" fmla="*/ 3 h 83"/>
                <a:gd name="T46" fmla="*/ 113 w 119"/>
                <a:gd name="T47" fmla="*/ 10 h 83"/>
                <a:gd name="T48" fmla="*/ 112 w 119"/>
                <a:gd name="T49" fmla="*/ 18 h 83"/>
                <a:gd name="T50" fmla="*/ 112 w 119"/>
                <a:gd name="T51" fmla="*/ 23 h 83"/>
                <a:gd name="T52" fmla="*/ 113 w 119"/>
                <a:gd name="T53" fmla="*/ 30 h 83"/>
                <a:gd name="T54" fmla="*/ 113 w 119"/>
                <a:gd name="T55" fmla="*/ 36 h 83"/>
                <a:gd name="T56" fmla="*/ 114 w 119"/>
                <a:gd name="T57" fmla="*/ 45 h 83"/>
                <a:gd name="T58" fmla="*/ 114 w 119"/>
                <a:gd name="T59" fmla="*/ 50 h 83"/>
                <a:gd name="T60" fmla="*/ 115 w 119"/>
                <a:gd name="T61" fmla="*/ 56 h 83"/>
                <a:gd name="T62" fmla="*/ 117 w 119"/>
                <a:gd name="T63" fmla="*/ 62 h 83"/>
                <a:gd name="T64" fmla="*/ 119 w 119"/>
                <a:gd name="T65" fmla="*/ 71 h 83"/>
                <a:gd name="T66" fmla="*/ 112 w 119"/>
                <a:gd name="T67" fmla="*/ 71 h 83"/>
                <a:gd name="T68" fmla="*/ 104 w 119"/>
                <a:gd name="T69" fmla="*/ 71 h 83"/>
                <a:gd name="T70" fmla="*/ 97 w 119"/>
                <a:gd name="T71" fmla="*/ 72 h 83"/>
                <a:gd name="T72" fmla="*/ 89 w 119"/>
                <a:gd name="T73" fmla="*/ 73 h 83"/>
                <a:gd name="T74" fmla="*/ 82 w 119"/>
                <a:gd name="T75" fmla="*/ 73 h 83"/>
                <a:gd name="T76" fmla="*/ 76 w 119"/>
                <a:gd name="T77" fmla="*/ 75 h 83"/>
                <a:gd name="T78" fmla="*/ 68 w 119"/>
                <a:gd name="T79" fmla="*/ 76 h 83"/>
                <a:gd name="T80" fmla="*/ 62 w 119"/>
                <a:gd name="T81" fmla="*/ 77 h 83"/>
                <a:gd name="T82" fmla="*/ 55 w 119"/>
                <a:gd name="T83" fmla="*/ 77 h 83"/>
                <a:gd name="T84" fmla="*/ 47 w 119"/>
                <a:gd name="T85" fmla="*/ 77 h 83"/>
                <a:gd name="T86" fmla="*/ 40 w 119"/>
                <a:gd name="T87" fmla="*/ 78 h 83"/>
                <a:gd name="T88" fmla="*/ 34 w 119"/>
                <a:gd name="T89" fmla="*/ 80 h 83"/>
                <a:gd name="T90" fmla="*/ 26 w 119"/>
                <a:gd name="T91" fmla="*/ 80 h 83"/>
                <a:gd name="T92" fmla="*/ 20 w 119"/>
                <a:gd name="T93" fmla="*/ 81 h 83"/>
                <a:gd name="T94" fmla="*/ 13 w 119"/>
                <a:gd name="T95" fmla="*/ 82 h 83"/>
                <a:gd name="T96" fmla="*/ 7 w 119"/>
                <a:gd name="T9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83">
                  <a:moveTo>
                    <a:pt x="7" y="83"/>
                  </a:moveTo>
                  <a:lnTo>
                    <a:pt x="7" y="71"/>
                  </a:lnTo>
                  <a:lnTo>
                    <a:pt x="7" y="61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4" y="33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0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0" y="3"/>
                  </a:lnTo>
                  <a:lnTo>
                    <a:pt x="41" y="2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2"/>
                  </a:lnTo>
                  <a:lnTo>
                    <a:pt x="115" y="3"/>
                  </a:lnTo>
                  <a:lnTo>
                    <a:pt x="113" y="10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3" y="30"/>
                  </a:lnTo>
                  <a:lnTo>
                    <a:pt x="113" y="36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5" y="56"/>
                  </a:lnTo>
                  <a:lnTo>
                    <a:pt x="117" y="62"/>
                  </a:lnTo>
                  <a:lnTo>
                    <a:pt x="119" y="71"/>
                  </a:lnTo>
                  <a:lnTo>
                    <a:pt x="112" y="71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89" y="73"/>
                  </a:lnTo>
                  <a:lnTo>
                    <a:pt x="82" y="73"/>
                  </a:lnTo>
                  <a:lnTo>
                    <a:pt x="76" y="75"/>
                  </a:lnTo>
                  <a:lnTo>
                    <a:pt x="68" y="76"/>
                  </a:lnTo>
                  <a:lnTo>
                    <a:pt x="62" y="77"/>
                  </a:lnTo>
                  <a:lnTo>
                    <a:pt x="55" y="77"/>
                  </a:lnTo>
                  <a:lnTo>
                    <a:pt x="47" y="77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26" y="80"/>
                  </a:lnTo>
                  <a:lnTo>
                    <a:pt x="20" y="81"/>
                  </a:lnTo>
                  <a:lnTo>
                    <a:pt x="13" y="82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1" name="Freeform 55"/>
            <p:cNvSpPr>
              <a:spLocks/>
            </p:cNvSpPr>
            <p:nvPr/>
          </p:nvSpPr>
          <p:spPr bwMode="auto">
            <a:xfrm>
              <a:off x="3879" y="2592"/>
              <a:ext cx="11" cy="33"/>
            </a:xfrm>
            <a:custGeom>
              <a:avLst/>
              <a:gdLst>
                <a:gd name="T0" fmla="*/ 5 w 22"/>
                <a:gd name="T1" fmla="*/ 65 h 65"/>
                <a:gd name="T2" fmla="*/ 1 w 22"/>
                <a:gd name="T3" fmla="*/ 55 h 65"/>
                <a:gd name="T4" fmla="*/ 0 w 22"/>
                <a:gd name="T5" fmla="*/ 47 h 65"/>
                <a:gd name="T6" fmla="*/ 0 w 22"/>
                <a:gd name="T7" fmla="*/ 38 h 65"/>
                <a:gd name="T8" fmla="*/ 0 w 22"/>
                <a:gd name="T9" fmla="*/ 29 h 65"/>
                <a:gd name="T10" fmla="*/ 0 w 22"/>
                <a:gd name="T11" fmla="*/ 22 h 65"/>
                <a:gd name="T12" fmla="*/ 1 w 22"/>
                <a:gd name="T13" fmla="*/ 16 h 65"/>
                <a:gd name="T14" fmla="*/ 1 w 22"/>
                <a:gd name="T15" fmla="*/ 7 h 65"/>
                <a:gd name="T16" fmla="*/ 2 w 22"/>
                <a:gd name="T17" fmla="*/ 0 h 65"/>
                <a:gd name="T18" fmla="*/ 6 w 22"/>
                <a:gd name="T19" fmla="*/ 0 h 65"/>
                <a:gd name="T20" fmla="*/ 11 w 22"/>
                <a:gd name="T21" fmla="*/ 0 h 65"/>
                <a:gd name="T22" fmla="*/ 12 w 22"/>
                <a:gd name="T23" fmla="*/ 6 h 65"/>
                <a:gd name="T24" fmla="*/ 14 w 22"/>
                <a:gd name="T25" fmla="*/ 12 h 65"/>
                <a:gd name="T26" fmla="*/ 17 w 22"/>
                <a:gd name="T27" fmla="*/ 17 h 65"/>
                <a:gd name="T28" fmla="*/ 19 w 22"/>
                <a:gd name="T29" fmla="*/ 24 h 65"/>
                <a:gd name="T30" fmla="*/ 19 w 22"/>
                <a:gd name="T31" fmla="*/ 31 h 65"/>
                <a:gd name="T32" fmla="*/ 21 w 22"/>
                <a:gd name="T33" fmla="*/ 38 h 65"/>
                <a:gd name="T34" fmla="*/ 21 w 22"/>
                <a:gd name="T35" fmla="*/ 47 h 65"/>
                <a:gd name="T36" fmla="*/ 22 w 22"/>
                <a:gd name="T37" fmla="*/ 58 h 65"/>
                <a:gd name="T38" fmla="*/ 17 w 22"/>
                <a:gd name="T39" fmla="*/ 60 h 65"/>
                <a:gd name="T40" fmla="*/ 14 w 22"/>
                <a:gd name="T41" fmla="*/ 63 h 65"/>
                <a:gd name="T42" fmla="*/ 9 w 22"/>
                <a:gd name="T43" fmla="*/ 64 h 65"/>
                <a:gd name="T44" fmla="*/ 5 w 22"/>
                <a:gd name="T4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65">
                  <a:moveTo>
                    <a:pt x="5" y="65"/>
                  </a:moveTo>
                  <a:lnTo>
                    <a:pt x="1" y="55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" y="7"/>
                  </a:lnTo>
                  <a:lnTo>
                    <a:pt x="2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2" y="6"/>
                  </a:lnTo>
                  <a:lnTo>
                    <a:pt x="14" y="12"/>
                  </a:lnTo>
                  <a:lnTo>
                    <a:pt x="17" y="17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1" y="38"/>
                  </a:lnTo>
                  <a:lnTo>
                    <a:pt x="21" y="47"/>
                  </a:lnTo>
                  <a:lnTo>
                    <a:pt x="22" y="58"/>
                  </a:lnTo>
                  <a:lnTo>
                    <a:pt x="17" y="60"/>
                  </a:lnTo>
                  <a:lnTo>
                    <a:pt x="14" y="63"/>
                  </a:lnTo>
                  <a:lnTo>
                    <a:pt x="9" y="64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2" name="Freeform 56"/>
            <p:cNvSpPr>
              <a:spLocks/>
            </p:cNvSpPr>
            <p:nvPr/>
          </p:nvSpPr>
          <p:spPr bwMode="auto">
            <a:xfrm>
              <a:off x="3968" y="2581"/>
              <a:ext cx="67" cy="39"/>
            </a:xfrm>
            <a:custGeom>
              <a:avLst/>
              <a:gdLst>
                <a:gd name="T0" fmla="*/ 8 w 134"/>
                <a:gd name="T1" fmla="*/ 78 h 78"/>
                <a:gd name="T2" fmla="*/ 7 w 134"/>
                <a:gd name="T3" fmla="*/ 68 h 78"/>
                <a:gd name="T4" fmla="*/ 5 w 134"/>
                <a:gd name="T5" fmla="*/ 60 h 78"/>
                <a:gd name="T6" fmla="*/ 4 w 134"/>
                <a:gd name="T7" fmla="*/ 50 h 78"/>
                <a:gd name="T8" fmla="*/ 4 w 134"/>
                <a:gd name="T9" fmla="*/ 42 h 78"/>
                <a:gd name="T10" fmla="*/ 3 w 134"/>
                <a:gd name="T11" fmla="*/ 32 h 78"/>
                <a:gd name="T12" fmla="*/ 2 w 134"/>
                <a:gd name="T13" fmla="*/ 24 h 78"/>
                <a:gd name="T14" fmla="*/ 0 w 134"/>
                <a:gd name="T15" fmla="*/ 14 h 78"/>
                <a:gd name="T16" fmla="*/ 0 w 134"/>
                <a:gd name="T17" fmla="*/ 6 h 78"/>
                <a:gd name="T18" fmla="*/ 8 w 134"/>
                <a:gd name="T19" fmla="*/ 5 h 78"/>
                <a:gd name="T20" fmla="*/ 17 w 134"/>
                <a:gd name="T21" fmla="*/ 5 h 78"/>
                <a:gd name="T22" fmla="*/ 25 w 134"/>
                <a:gd name="T23" fmla="*/ 4 h 78"/>
                <a:gd name="T24" fmla="*/ 34 w 134"/>
                <a:gd name="T25" fmla="*/ 4 h 78"/>
                <a:gd name="T26" fmla="*/ 41 w 134"/>
                <a:gd name="T27" fmla="*/ 3 h 78"/>
                <a:gd name="T28" fmla="*/ 50 w 134"/>
                <a:gd name="T29" fmla="*/ 3 h 78"/>
                <a:gd name="T30" fmla="*/ 59 w 134"/>
                <a:gd name="T31" fmla="*/ 3 h 78"/>
                <a:gd name="T32" fmla="*/ 67 w 134"/>
                <a:gd name="T33" fmla="*/ 3 h 78"/>
                <a:gd name="T34" fmla="*/ 75 w 134"/>
                <a:gd name="T35" fmla="*/ 1 h 78"/>
                <a:gd name="T36" fmla="*/ 83 w 134"/>
                <a:gd name="T37" fmla="*/ 1 h 78"/>
                <a:gd name="T38" fmla="*/ 92 w 134"/>
                <a:gd name="T39" fmla="*/ 1 h 78"/>
                <a:gd name="T40" fmla="*/ 101 w 134"/>
                <a:gd name="T41" fmla="*/ 1 h 78"/>
                <a:gd name="T42" fmla="*/ 108 w 134"/>
                <a:gd name="T43" fmla="*/ 0 h 78"/>
                <a:gd name="T44" fmla="*/ 117 w 134"/>
                <a:gd name="T45" fmla="*/ 0 h 78"/>
                <a:gd name="T46" fmla="*/ 125 w 134"/>
                <a:gd name="T47" fmla="*/ 0 h 78"/>
                <a:gd name="T48" fmla="*/ 134 w 134"/>
                <a:gd name="T49" fmla="*/ 0 h 78"/>
                <a:gd name="T50" fmla="*/ 132 w 134"/>
                <a:gd name="T51" fmla="*/ 6 h 78"/>
                <a:gd name="T52" fmla="*/ 130 w 134"/>
                <a:gd name="T53" fmla="*/ 11 h 78"/>
                <a:gd name="T54" fmla="*/ 129 w 134"/>
                <a:gd name="T55" fmla="*/ 16 h 78"/>
                <a:gd name="T56" fmla="*/ 129 w 134"/>
                <a:gd name="T57" fmla="*/ 23 h 78"/>
                <a:gd name="T58" fmla="*/ 129 w 134"/>
                <a:gd name="T59" fmla="*/ 29 h 78"/>
                <a:gd name="T60" fmla="*/ 129 w 134"/>
                <a:gd name="T61" fmla="*/ 39 h 78"/>
                <a:gd name="T62" fmla="*/ 129 w 134"/>
                <a:gd name="T63" fmla="*/ 42 h 78"/>
                <a:gd name="T64" fmla="*/ 129 w 134"/>
                <a:gd name="T65" fmla="*/ 50 h 78"/>
                <a:gd name="T66" fmla="*/ 129 w 134"/>
                <a:gd name="T67" fmla="*/ 56 h 78"/>
                <a:gd name="T68" fmla="*/ 129 w 134"/>
                <a:gd name="T69" fmla="*/ 66 h 78"/>
                <a:gd name="T70" fmla="*/ 116 w 134"/>
                <a:gd name="T71" fmla="*/ 67 h 78"/>
                <a:gd name="T72" fmla="*/ 106 w 134"/>
                <a:gd name="T73" fmla="*/ 68 h 78"/>
                <a:gd name="T74" fmla="*/ 94 w 134"/>
                <a:gd name="T75" fmla="*/ 70 h 78"/>
                <a:gd name="T76" fmla="*/ 87 w 134"/>
                <a:gd name="T77" fmla="*/ 71 h 78"/>
                <a:gd name="T78" fmla="*/ 80 w 134"/>
                <a:gd name="T79" fmla="*/ 72 h 78"/>
                <a:gd name="T80" fmla="*/ 72 w 134"/>
                <a:gd name="T81" fmla="*/ 73 h 78"/>
                <a:gd name="T82" fmla="*/ 66 w 134"/>
                <a:gd name="T83" fmla="*/ 74 h 78"/>
                <a:gd name="T84" fmla="*/ 61 w 134"/>
                <a:gd name="T85" fmla="*/ 76 h 78"/>
                <a:gd name="T86" fmla="*/ 49 w 134"/>
                <a:gd name="T87" fmla="*/ 76 h 78"/>
                <a:gd name="T88" fmla="*/ 38 w 134"/>
                <a:gd name="T89" fmla="*/ 77 h 78"/>
                <a:gd name="T90" fmla="*/ 30 w 134"/>
                <a:gd name="T91" fmla="*/ 77 h 78"/>
                <a:gd name="T92" fmla="*/ 24 w 134"/>
                <a:gd name="T93" fmla="*/ 77 h 78"/>
                <a:gd name="T94" fmla="*/ 15 w 134"/>
                <a:gd name="T95" fmla="*/ 77 h 78"/>
                <a:gd name="T96" fmla="*/ 8 w 134"/>
                <a:gd name="T9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78">
                  <a:moveTo>
                    <a:pt x="8" y="78"/>
                  </a:moveTo>
                  <a:lnTo>
                    <a:pt x="7" y="68"/>
                  </a:lnTo>
                  <a:lnTo>
                    <a:pt x="5" y="60"/>
                  </a:lnTo>
                  <a:lnTo>
                    <a:pt x="4" y="50"/>
                  </a:lnTo>
                  <a:lnTo>
                    <a:pt x="4" y="42"/>
                  </a:lnTo>
                  <a:lnTo>
                    <a:pt x="3" y="32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8" y="5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1" y="3"/>
                  </a:lnTo>
                  <a:lnTo>
                    <a:pt x="50" y="3"/>
                  </a:lnTo>
                  <a:lnTo>
                    <a:pt x="59" y="3"/>
                  </a:lnTo>
                  <a:lnTo>
                    <a:pt x="67" y="3"/>
                  </a:lnTo>
                  <a:lnTo>
                    <a:pt x="75" y="1"/>
                  </a:lnTo>
                  <a:lnTo>
                    <a:pt x="83" y="1"/>
                  </a:lnTo>
                  <a:lnTo>
                    <a:pt x="92" y="1"/>
                  </a:lnTo>
                  <a:lnTo>
                    <a:pt x="101" y="1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32" y="6"/>
                  </a:lnTo>
                  <a:lnTo>
                    <a:pt x="130" y="11"/>
                  </a:lnTo>
                  <a:lnTo>
                    <a:pt x="129" y="16"/>
                  </a:lnTo>
                  <a:lnTo>
                    <a:pt x="129" y="23"/>
                  </a:lnTo>
                  <a:lnTo>
                    <a:pt x="129" y="29"/>
                  </a:lnTo>
                  <a:lnTo>
                    <a:pt x="129" y="39"/>
                  </a:lnTo>
                  <a:lnTo>
                    <a:pt x="129" y="42"/>
                  </a:lnTo>
                  <a:lnTo>
                    <a:pt x="129" y="50"/>
                  </a:lnTo>
                  <a:lnTo>
                    <a:pt x="129" y="56"/>
                  </a:lnTo>
                  <a:lnTo>
                    <a:pt x="129" y="66"/>
                  </a:lnTo>
                  <a:lnTo>
                    <a:pt x="116" y="67"/>
                  </a:lnTo>
                  <a:lnTo>
                    <a:pt x="106" y="68"/>
                  </a:lnTo>
                  <a:lnTo>
                    <a:pt x="94" y="70"/>
                  </a:lnTo>
                  <a:lnTo>
                    <a:pt x="87" y="71"/>
                  </a:lnTo>
                  <a:lnTo>
                    <a:pt x="80" y="72"/>
                  </a:lnTo>
                  <a:lnTo>
                    <a:pt x="72" y="73"/>
                  </a:lnTo>
                  <a:lnTo>
                    <a:pt x="66" y="74"/>
                  </a:lnTo>
                  <a:lnTo>
                    <a:pt x="61" y="76"/>
                  </a:lnTo>
                  <a:lnTo>
                    <a:pt x="49" y="76"/>
                  </a:lnTo>
                  <a:lnTo>
                    <a:pt x="38" y="77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5" y="77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3" name="Freeform 57"/>
            <p:cNvSpPr>
              <a:spLocks/>
            </p:cNvSpPr>
            <p:nvPr/>
          </p:nvSpPr>
          <p:spPr bwMode="auto">
            <a:xfrm>
              <a:off x="3955" y="2591"/>
              <a:ext cx="10" cy="25"/>
            </a:xfrm>
            <a:custGeom>
              <a:avLst/>
              <a:gdLst>
                <a:gd name="T0" fmla="*/ 6 w 20"/>
                <a:gd name="T1" fmla="*/ 51 h 51"/>
                <a:gd name="T2" fmla="*/ 1 w 20"/>
                <a:gd name="T3" fmla="*/ 42 h 51"/>
                <a:gd name="T4" fmla="*/ 0 w 20"/>
                <a:gd name="T5" fmla="*/ 35 h 51"/>
                <a:gd name="T6" fmla="*/ 0 w 20"/>
                <a:gd name="T7" fmla="*/ 29 h 51"/>
                <a:gd name="T8" fmla="*/ 0 w 20"/>
                <a:gd name="T9" fmla="*/ 21 h 51"/>
                <a:gd name="T10" fmla="*/ 1 w 20"/>
                <a:gd name="T11" fmla="*/ 11 h 51"/>
                <a:gd name="T12" fmla="*/ 2 w 20"/>
                <a:gd name="T13" fmla="*/ 0 h 51"/>
                <a:gd name="T14" fmla="*/ 7 w 20"/>
                <a:gd name="T15" fmla="*/ 2 h 51"/>
                <a:gd name="T16" fmla="*/ 13 w 20"/>
                <a:gd name="T17" fmla="*/ 3 h 51"/>
                <a:gd name="T18" fmla="*/ 16 w 20"/>
                <a:gd name="T19" fmla="*/ 13 h 51"/>
                <a:gd name="T20" fmla="*/ 20 w 20"/>
                <a:gd name="T21" fmla="*/ 24 h 51"/>
                <a:gd name="T22" fmla="*/ 18 w 20"/>
                <a:gd name="T23" fmla="*/ 35 h 51"/>
                <a:gd name="T24" fmla="*/ 16 w 20"/>
                <a:gd name="T25" fmla="*/ 49 h 51"/>
                <a:gd name="T26" fmla="*/ 10 w 20"/>
                <a:gd name="T27" fmla="*/ 50 h 51"/>
                <a:gd name="T28" fmla="*/ 6 w 20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51">
                  <a:moveTo>
                    <a:pt x="6" y="51"/>
                  </a:moveTo>
                  <a:lnTo>
                    <a:pt x="1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1" y="11"/>
                  </a:lnTo>
                  <a:lnTo>
                    <a:pt x="2" y="0"/>
                  </a:lnTo>
                  <a:lnTo>
                    <a:pt x="7" y="2"/>
                  </a:lnTo>
                  <a:lnTo>
                    <a:pt x="13" y="3"/>
                  </a:lnTo>
                  <a:lnTo>
                    <a:pt x="16" y="13"/>
                  </a:lnTo>
                  <a:lnTo>
                    <a:pt x="20" y="24"/>
                  </a:lnTo>
                  <a:lnTo>
                    <a:pt x="18" y="35"/>
                  </a:lnTo>
                  <a:lnTo>
                    <a:pt x="16" y="49"/>
                  </a:lnTo>
                  <a:lnTo>
                    <a:pt x="10" y="50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4" name="Freeform 58"/>
            <p:cNvSpPr>
              <a:spLocks/>
            </p:cNvSpPr>
            <p:nvPr/>
          </p:nvSpPr>
          <p:spPr bwMode="auto">
            <a:xfrm>
              <a:off x="4052" y="2574"/>
              <a:ext cx="62" cy="38"/>
            </a:xfrm>
            <a:custGeom>
              <a:avLst/>
              <a:gdLst>
                <a:gd name="T0" fmla="*/ 0 w 124"/>
                <a:gd name="T1" fmla="*/ 74 h 74"/>
                <a:gd name="T2" fmla="*/ 0 w 124"/>
                <a:gd name="T3" fmla="*/ 67 h 74"/>
                <a:gd name="T4" fmla="*/ 1 w 124"/>
                <a:gd name="T5" fmla="*/ 60 h 74"/>
                <a:gd name="T6" fmla="*/ 1 w 124"/>
                <a:gd name="T7" fmla="*/ 54 h 74"/>
                <a:gd name="T8" fmla="*/ 2 w 124"/>
                <a:gd name="T9" fmla="*/ 51 h 74"/>
                <a:gd name="T10" fmla="*/ 2 w 124"/>
                <a:gd name="T11" fmla="*/ 42 h 74"/>
                <a:gd name="T12" fmla="*/ 4 w 124"/>
                <a:gd name="T13" fmla="*/ 37 h 74"/>
                <a:gd name="T14" fmla="*/ 2 w 124"/>
                <a:gd name="T15" fmla="*/ 30 h 74"/>
                <a:gd name="T16" fmla="*/ 2 w 124"/>
                <a:gd name="T17" fmla="*/ 25 h 74"/>
                <a:gd name="T18" fmla="*/ 1 w 124"/>
                <a:gd name="T19" fmla="*/ 17 h 74"/>
                <a:gd name="T20" fmla="*/ 0 w 124"/>
                <a:gd name="T21" fmla="*/ 10 h 74"/>
                <a:gd name="T22" fmla="*/ 7 w 124"/>
                <a:gd name="T23" fmla="*/ 9 h 74"/>
                <a:gd name="T24" fmla="*/ 15 w 124"/>
                <a:gd name="T25" fmla="*/ 7 h 74"/>
                <a:gd name="T26" fmla="*/ 22 w 124"/>
                <a:gd name="T27" fmla="*/ 6 h 74"/>
                <a:gd name="T28" fmla="*/ 30 w 124"/>
                <a:gd name="T29" fmla="*/ 6 h 74"/>
                <a:gd name="T30" fmla="*/ 37 w 124"/>
                <a:gd name="T31" fmla="*/ 5 h 74"/>
                <a:gd name="T32" fmla="*/ 44 w 124"/>
                <a:gd name="T33" fmla="*/ 5 h 74"/>
                <a:gd name="T34" fmla="*/ 52 w 124"/>
                <a:gd name="T35" fmla="*/ 4 h 74"/>
                <a:gd name="T36" fmla="*/ 61 w 124"/>
                <a:gd name="T37" fmla="*/ 4 h 74"/>
                <a:gd name="T38" fmla="*/ 68 w 124"/>
                <a:gd name="T39" fmla="*/ 2 h 74"/>
                <a:gd name="T40" fmla="*/ 75 w 124"/>
                <a:gd name="T41" fmla="*/ 2 h 74"/>
                <a:gd name="T42" fmla="*/ 83 w 124"/>
                <a:gd name="T43" fmla="*/ 1 h 74"/>
                <a:gd name="T44" fmla="*/ 91 w 124"/>
                <a:gd name="T45" fmla="*/ 1 h 74"/>
                <a:gd name="T46" fmla="*/ 99 w 124"/>
                <a:gd name="T47" fmla="*/ 0 h 74"/>
                <a:gd name="T48" fmla="*/ 108 w 124"/>
                <a:gd name="T49" fmla="*/ 0 h 74"/>
                <a:gd name="T50" fmla="*/ 115 w 124"/>
                <a:gd name="T51" fmla="*/ 0 h 74"/>
                <a:gd name="T52" fmla="*/ 124 w 124"/>
                <a:gd name="T53" fmla="*/ 0 h 74"/>
                <a:gd name="T54" fmla="*/ 121 w 124"/>
                <a:gd name="T55" fmla="*/ 10 h 74"/>
                <a:gd name="T56" fmla="*/ 120 w 124"/>
                <a:gd name="T57" fmla="*/ 18 h 74"/>
                <a:gd name="T58" fmla="*/ 119 w 124"/>
                <a:gd name="T59" fmla="*/ 25 h 74"/>
                <a:gd name="T60" fmla="*/ 119 w 124"/>
                <a:gd name="T61" fmla="*/ 31 h 74"/>
                <a:gd name="T62" fmla="*/ 119 w 124"/>
                <a:gd name="T63" fmla="*/ 36 h 74"/>
                <a:gd name="T64" fmla="*/ 119 w 124"/>
                <a:gd name="T65" fmla="*/ 43 h 74"/>
                <a:gd name="T66" fmla="*/ 119 w 124"/>
                <a:gd name="T67" fmla="*/ 51 h 74"/>
                <a:gd name="T68" fmla="*/ 119 w 124"/>
                <a:gd name="T69" fmla="*/ 62 h 74"/>
                <a:gd name="T70" fmla="*/ 112 w 124"/>
                <a:gd name="T71" fmla="*/ 62 h 74"/>
                <a:gd name="T72" fmla="*/ 108 w 124"/>
                <a:gd name="T73" fmla="*/ 63 h 74"/>
                <a:gd name="T74" fmla="*/ 101 w 124"/>
                <a:gd name="T75" fmla="*/ 64 h 74"/>
                <a:gd name="T76" fmla="*/ 93 w 124"/>
                <a:gd name="T77" fmla="*/ 65 h 74"/>
                <a:gd name="T78" fmla="*/ 85 w 124"/>
                <a:gd name="T79" fmla="*/ 65 h 74"/>
                <a:gd name="T80" fmla="*/ 78 w 124"/>
                <a:gd name="T81" fmla="*/ 65 h 74"/>
                <a:gd name="T82" fmla="*/ 69 w 124"/>
                <a:gd name="T83" fmla="*/ 67 h 74"/>
                <a:gd name="T84" fmla="*/ 59 w 124"/>
                <a:gd name="T85" fmla="*/ 68 h 74"/>
                <a:gd name="T86" fmla="*/ 53 w 124"/>
                <a:gd name="T87" fmla="*/ 68 h 74"/>
                <a:gd name="T88" fmla="*/ 47 w 124"/>
                <a:gd name="T89" fmla="*/ 68 h 74"/>
                <a:gd name="T90" fmla="*/ 40 w 124"/>
                <a:gd name="T91" fmla="*/ 69 h 74"/>
                <a:gd name="T92" fmla="*/ 33 w 124"/>
                <a:gd name="T93" fmla="*/ 70 h 74"/>
                <a:gd name="T94" fmla="*/ 25 w 124"/>
                <a:gd name="T95" fmla="*/ 70 h 74"/>
                <a:gd name="T96" fmla="*/ 17 w 124"/>
                <a:gd name="T97" fmla="*/ 72 h 74"/>
                <a:gd name="T98" fmla="*/ 9 w 124"/>
                <a:gd name="T99" fmla="*/ 73 h 74"/>
                <a:gd name="T100" fmla="*/ 0 w 124"/>
                <a:gd name="T10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" h="74">
                  <a:moveTo>
                    <a:pt x="0" y="74"/>
                  </a:moveTo>
                  <a:lnTo>
                    <a:pt x="0" y="67"/>
                  </a:lnTo>
                  <a:lnTo>
                    <a:pt x="1" y="60"/>
                  </a:lnTo>
                  <a:lnTo>
                    <a:pt x="1" y="54"/>
                  </a:lnTo>
                  <a:lnTo>
                    <a:pt x="2" y="51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2" y="30"/>
                  </a:lnTo>
                  <a:lnTo>
                    <a:pt x="2" y="25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7" y="9"/>
                  </a:lnTo>
                  <a:lnTo>
                    <a:pt x="15" y="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5" y="2"/>
                  </a:lnTo>
                  <a:lnTo>
                    <a:pt x="83" y="1"/>
                  </a:lnTo>
                  <a:lnTo>
                    <a:pt x="91" y="1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21" y="10"/>
                  </a:lnTo>
                  <a:lnTo>
                    <a:pt x="120" y="18"/>
                  </a:lnTo>
                  <a:lnTo>
                    <a:pt x="119" y="25"/>
                  </a:lnTo>
                  <a:lnTo>
                    <a:pt x="119" y="31"/>
                  </a:lnTo>
                  <a:lnTo>
                    <a:pt x="119" y="36"/>
                  </a:lnTo>
                  <a:lnTo>
                    <a:pt x="119" y="43"/>
                  </a:lnTo>
                  <a:lnTo>
                    <a:pt x="119" y="51"/>
                  </a:lnTo>
                  <a:lnTo>
                    <a:pt x="119" y="62"/>
                  </a:lnTo>
                  <a:lnTo>
                    <a:pt x="112" y="62"/>
                  </a:lnTo>
                  <a:lnTo>
                    <a:pt x="108" y="63"/>
                  </a:lnTo>
                  <a:lnTo>
                    <a:pt x="101" y="64"/>
                  </a:lnTo>
                  <a:lnTo>
                    <a:pt x="93" y="65"/>
                  </a:lnTo>
                  <a:lnTo>
                    <a:pt x="85" y="65"/>
                  </a:lnTo>
                  <a:lnTo>
                    <a:pt x="78" y="65"/>
                  </a:lnTo>
                  <a:lnTo>
                    <a:pt x="69" y="67"/>
                  </a:lnTo>
                  <a:lnTo>
                    <a:pt x="59" y="68"/>
                  </a:lnTo>
                  <a:lnTo>
                    <a:pt x="53" y="68"/>
                  </a:lnTo>
                  <a:lnTo>
                    <a:pt x="47" y="68"/>
                  </a:lnTo>
                  <a:lnTo>
                    <a:pt x="40" y="69"/>
                  </a:lnTo>
                  <a:lnTo>
                    <a:pt x="33" y="70"/>
                  </a:lnTo>
                  <a:lnTo>
                    <a:pt x="25" y="70"/>
                  </a:lnTo>
                  <a:lnTo>
                    <a:pt x="17" y="72"/>
                  </a:lnTo>
                  <a:lnTo>
                    <a:pt x="9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5" name="Freeform 59"/>
            <p:cNvSpPr>
              <a:spLocks/>
            </p:cNvSpPr>
            <p:nvPr/>
          </p:nvSpPr>
          <p:spPr bwMode="auto">
            <a:xfrm>
              <a:off x="4039" y="2586"/>
              <a:ext cx="9" cy="23"/>
            </a:xfrm>
            <a:custGeom>
              <a:avLst/>
              <a:gdLst>
                <a:gd name="T0" fmla="*/ 4 w 17"/>
                <a:gd name="T1" fmla="*/ 47 h 47"/>
                <a:gd name="T2" fmla="*/ 2 w 17"/>
                <a:gd name="T3" fmla="*/ 35 h 47"/>
                <a:gd name="T4" fmla="*/ 1 w 17"/>
                <a:gd name="T5" fmla="*/ 24 h 47"/>
                <a:gd name="T6" fmla="*/ 0 w 17"/>
                <a:gd name="T7" fmla="*/ 11 h 47"/>
                <a:gd name="T8" fmla="*/ 0 w 17"/>
                <a:gd name="T9" fmla="*/ 0 h 47"/>
                <a:gd name="T10" fmla="*/ 6 w 17"/>
                <a:gd name="T11" fmla="*/ 1 h 47"/>
                <a:gd name="T12" fmla="*/ 15 w 17"/>
                <a:gd name="T13" fmla="*/ 4 h 47"/>
                <a:gd name="T14" fmla="*/ 15 w 17"/>
                <a:gd name="T15" fmla="*/ 9 h 47"/>
                <a:gd name="T16" fmla="*/ 16 w 17"/>
                <a:gd name="T17" fmla="*/ 16 h 47"/>
                <a:gd name="T18" fmla="*/ 16 w 17"/>
                <a:gd name="T19" fmla="*/ 24 h 47"/>
                <a:gd name="T20" fmla="*/ 17 w 17"/>
                <a:gd name="T21" fmla="*/ 31 h 47"/>
                <a:gd name="T22" fmla="*/ 16 w 17"/>
                <a:gd name="T23" fmla="*/ 36 h 47"/>
                <a:gd name="T24" fmla="*/ 14 w 17"/>
                <a:gd name="T25" fmla="*/ 42 h 47"/>
                <a:gd name="T26" fmla="*/ 9 w 17"/>
                <a:gd name="T27" fmla="*/ 45 h 47"/>
                <a:gd name="T28" fmla="*/ 4 w 17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7">
                  <a:moveTo>
                    <a:pt x="4" y="47"/>
                  </a:moveTo>
                  <a:lnTo>
                    <a:pt x="2" y="35"/>
                  </a:lnTo>
                  <a:lnTo>
                    <a:pt x="1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7" y="31"/>
                  </a:lnTo>
                  <a:lnTo>
                    <a:pt x="16" y="36"/>
                  </a:lnTo>
                  <a:lnTo>
                    <a:pt x="14" y="42"/>
                  </a:lnTo>
                  <a:lnTo>
                    <a:pt x="9" y="45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6" name="Freeform 60"/>
            <p:cNvSpPr>
              <a:spLocks/>
            </p:cNvSpPr>
            <p:nvPr/>
          </p:nvSpPr>
          <p:spPr bwMode="auto">
            <a:xfrm>
              <a:off x="4130" y="2568"/>
              <a:ext cx="55" cy="37"/>
            </a:xfrm>
            <a:custGeom>
              <a:avLst/>
              <a:gdLst>
                <a:gd name="T0" fmla="*/ 6 w 110"/>
                <a:gd name="T1" fmla="*/ 76 h 76"/>
                <a:gd name="T2" fmla="*/ 5 w 110"/>
                <a:gd name="T3" fmla="*/ 67 h 76"/>
                <a:gd name="T4" fmla="*/ 3 w 110"/>
                <a:gd name="T5" fmla="*/ 58 h 76"/>
                <a:gd name="T6" fmla="*/ 2 w 110"/>
                <a:gd name="T7" fmla="*/ 50 h 76"/>
                <a:gd name="T8" fmla="*/ 2 w 110"/>
                <a:gd name="T9" fmla="*/ 42 h 76"/>
                <a:gd name="T10" fmla="*/ 1 w 110"/>
                <a:gd name="T11" fmla="*/ 34 h 76"/>
                <a:gd name="T12" fmla="*/ 1 w 110"/>
                <a:gd name="T13" fmla="*/ 25 h 76"/>
                <a:gd name="T14" fmla="*/ 0 w 110"/>
                <a:gd name="T15" fmla="*/ 18 h 76"/>
                <a:gd name="T16" fmla="*/ 0 w 110"/>
                <a:gd name="T17" fmla="*/ 10 h 76"/>
                <a:gd name="T18" fmla="*/ 12 w 110"/>
                <a:gd name="T19" fmla="*/ 8 h 76"/>
                <a:gd name="T20" fmla="*/ 26 w 110"/>
                <a:gd name="T21" fmla="*/ 6 h 76"/>
                <a:gd name="T22" fmla="*/ 32 w 110"/>
                <a:gd name="T23" fmla="*/ 5 h 76"/>
                <a:gd name="T24" fmla="*/ 39 w 110"/>
                <a:gd name="T25" fmla="*/ 5 h 76"/>
                <a:gd name="T26" fmla="*/ 47 w 110"/>
                <a:gd name="T27" fmla="*/ 5 h 76"/>
                <a:gd name="T28" fmla="*/ 54 w 110"/>
                <a:gd name="T29" fmla="*/ 5 h 76"/>
                <a:gd name="T30" fmla="*/ 60 w 110"/>
                <a:gd name="T31" fmla="*/ 4 h 76"/>
                <a:gd name="T32" fmla="*/ 68 w 110"/>
                <a:gd name="T33" fmla="*/ 3 h 76"/>
                <a:gd name="T34" fmla="*/ 74 w 110"/>
                <a:gd name="T35" fmla="*/ 1 h 76"/>
                <a:gd name="T36" fmla="*/ 81 w 110"/>
                <a:gd name="T37" fmla="*/ 1 h 76"/>
                <a:gd name="T38" fmla="*/ 88 w 110"/>
                <a:gd name="T39" fmla="*/ 0 h 76"/>
                <a:gd name="T40" fmla="*/ 95 w 110"/>
                <a:gd name="T41" fmla="*/ 0 h 76"/>
                <a:gd name="T42" fmla="*/ 102 w 110"/>
                <a:gd name="T43" fmla="*/ 0 h 76"/>
                <a:gd name="T44" fmla="*/ 110 w 110"/>
                <a:gd name="T45" fmla="*/ 0 h 76"/>
                <a:gd name="T46" fmla="*/ 109 w 110"/>
                <a:gd name="T47" fmla="*/ 6 h 76"/>
                <a:gd name="T48" fmla="*/ 109 w 110"/>
                <a:gd name="T49" fmla="*/ 13 h 76"/>
                <a:gd name="T50" fmla="*/ 109 w 110"/>
                <a:gd name="T51" fmla="*/ 18 h 76"/>
                <a:gd name="T52" fmla="*/ 109 w 110"/>
                <a:gd name="T53" fmla="*/ 24 h 76"/>
                <a:gd name="T54" fmla="*/ 109 w 110"/>
                <a:gd name="T55" fmla="*/ 31 h 76"/>
                <a:gd name="T56" fmla="*/ 110 w 110"/>
                <a:gd name="T57" fmla="*/ 40 h 76"/>
                <a:gd name="T58" fmla="*/ 110 w 110"/>
                <a:gd name="T59" fmla="*/ 51 h 76"/>
                <a:gd name="T60" fmla="*/ 110 w 110"/>
                <a:gd name="T61" fmla="*/ 63 h 76"/>
                <a:gd name="T62" fmla="*/ 96 w 110"/>
                <a:gd name="T63" fmla="*/ 63 h 76"/>
                <a:gd name="T64" fmla="*/ 84 w 110"/>
                <a:gd name="T65" fmla="*/ 66 h 76"/>
                <a:gd name="T66" fmla="*/ 70 w 110"/>
                <a:gd name="T67" fmla="*/ 67 h 76"/>
                <a:gd name="T68" fmla="*/ 58 w 110"/>
                <a:gd name="T69" fmla="*/ 70 h 76"/>
                <a:gd name="T70" fmla="*/ 44 w 110"/>
                <a:gd name="T71" fmla="*/ 70 h 76"/>
                <a:gd name="T72" fmla="*/ 32 w 110"/>
                <a:gd name="T73" fmla="*/ 72 h 76"/>
                <a:gd name="T74" fmla="*/ 18 w 110"/>
                <a:gd name="T75" fmla="*/ 73 h 76"/>
                <a:gd name="T76" fmla="*/ 6 w 110"/>
                <a:gd name="T7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76">
                  <a:moveTo>
                    <a:pt x="6" y="76"/>
                  </a:moveTo>
                  <a:lnTo>
                    <a:pt x="5" y="67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2"/>
                  </a:lnTo>
                  <a:lnTo>
                    <a:pt x="1" y="34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26" y="6"/>
                  </a:lnTo>
                  <a:lnTo>
                    <a:pt x="32" y="5"/>
                  </a:lnTo>
                  <a:lnTo>
                    <a:pt x="39" y="5"/>
                  </a:lnTo>
                  <a:lnTo>
                    <a:pt x="47" y="5"/>
                  </a:lnTo>
                  <a:lnTo>
                    <a:pt x="54" y="5"/>
                  </a:lnTo>
                  <a:lnTo>
                    <a:pt x="60" y="4"/>
                  </a:lnTo>
                  <a:lnTo>
                    <a:pt x="68" y="3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09" y="6"/>
                  </a:lnTo>
                  <a:lnTo>
                    <a:pt x="109" y="13"/>
                  </a:lnTo>
                  <a:lnTo>
                    <a:pt x="109" y="18"/>
                  </a:lnTo>
                  <a:lnTo>
                    <a:pt x="109" y="24"/>
                  </a:lnTo>
                  <a:lnTo>
                    <a:pt x="109" y="31"/>
                  </a:lnTo>
                  <a:lnTo>
                    <a:pt x="110" y="40"/>
                  </a:lnTo>
                  <a:lnTo>
                    <a:pt x="110" y="51"/>
                  </a:lnTo>
                  <a:lnTo>
                    <a:pt x="110" y="63"/>
                  </a:lnTo>
                  <a:lnTo>
                    <a:pt x="96" y="63"/>
                  </a:lnTo>
                  <a:lnTo>
                    <a:pt x="84" y="66"/>
                  </a:lnTo>
                  <a:lnTo>
                    <a:pt x="70" y="67"/>
                  </a:lnTo>
                  <a:lnTo>
                    <a:pt x="58" y="70"/>
                  </a:lnTo>
                  <a:lnTo>
                    <a:pt x="44" y="70"/>
                  </a:lnTo>
                  <a:lnTo>
                    <a:pt x="32" y="72"/>
                  </a:lnTo>
                  <a:lnTo>
                    <a:pt x="18" y="73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7" name="Freeform 61"/>
            <p:cNvSpPr>
              <a:spLocks/>
            </p:cNvSpPr>
            <p:nvPr/>
          </p:nvSpPr>
          <p:spPr bwMode="auto">
            <a:xfrm>
              <a:off x="4117" y="2579"/>
              <a:ext cx="11" cy="22"/>
            </a:xfrm>
            <a:custGeom>
              <a:avLst/>
              <a:gdLst>
                <a:gd name="T0" fmla="*/ 6 w 21"/>
                <a:gd name="T1" fmla="*/ 43 h 43"/>
                <a:gd name="T2" fmla="*/ 0 w 21"/>
                <a:gd name="T3" fmla="*/ 32 h 43"/>
                <a:gd name="T4" fmla="*/ 0 w 21"/>
                <a:gd name="T5" fmla="*/ 20 h 43"/>
                <a:gd name="T6" fmla="*/ 2 w 21"/>
                <a:gd name="T7" fmla="*/ 7 h 43"/>
                <a:gd name="T8" fmla="*/ 6 w 21"/>
                <a:gd name="T9" fmla="*/ 0 h 43"/>
                <a:gd name="T10" fmla="*/ 10 w 21"/>
                <a:gd name="T11" fmla="*/ 0 h 43"/>
                <a:gd name="T12" fmla="*/ 15 w 21"/>
                <a:gd name="T13" fmla="*/ 2 h 43"/>
                <a:gd name="T14" fmla="*/ 15 w 21"/>
                <a:gd name="T15" fmla="*/ 11 h 43"/>
                <a:gd name="T16" fmla="*/ 17 w 21"/>
                <a:gd name="T17" fmla="*/ 20 h 43"/>
                <a:gd name="T18" fmla="*/ 18 w 21"/>
                <a:gd name="T19" fmla="*/ 28 h 43"/>
                <a:gd name="T20" fmla="*/ 21 w 21"/>
                <a:gd name="T21" fmla="*/ 38 h 43"/>
                <a:gd name="T22" fmla="*/ 17 w 21"/>
                <a:gd name="T23" fmla="*/ 41 h 43"/>
                <a:gd name="T24" fmla="*/ 15 w 21"/>
                <a:gd name="T25" fmla="*/ 42 h 43"/>
                <a:gd name="T26" fmla="*/ 11 w 21"/>
                <a:gd name="T27" fmla="*/ 42 h 43"/>
                <a:gd name="T28" fmla="*/ 6 w 21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3">
                  <a:moveTo>
                    <a:pt x="6" y="43"/>
                  </a:moveTo>
                  <a:lnTo>
                    <a:pt x="0" y="32"/>
                  </a:lnTo>
                  <a:lnTo>
                    <a:pt x="0" y="20"/>
                  </a:lnTo>
                  <a:lnTo>
                    <a:pt x="2" y="7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17" y="20"/>
                  </a:lnTo>
                  <a:lnTo>
                    <a:pt x="18" y="28"/>
                  </a:lnTo>
                  <a:lnTo>
                    <a:pt x="21" y="38"/>
                  </a:lnTo>
                  <a:lnTo>
                    <a:pt x="17" y="41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8" name="Freeform 62"/>
            <p:cNvSpPr>
              <a:spLocks/>
            </p:cNvSpPr>
            <p:nvPr/>
          </p:nvSpPr>
          <p:spPr bwMode="auto">
            <a:xfrm>
              <a:off x="4205" y="2561"/>
              <a:ext cx="45" cy="36"/>
            </a:xfrm>
            <a:custGeom>
              <a:avLst/>
              <a:gdLst>
                <a:gd name="T0" fmla="*/ 0 w 91"/>
                <a:gd name="T1" fmla="*/ 72 h 72"/>
                <a:gd name="T2" fmla="*/ 0 w 91"/>
                <a:gd name="T3" fmla="*/ 63 h 72"/>
                <a:gd name="T4" fmla="*/ 0 w 91"/>
                <a:gd name="T5" fmla="*/ 54 h 72"/>
                <a:gd name="T6" fmla="*/ 0 w 91"/>
                <a:gd name="T7" fmla="*/ 46 h 72"/>
                <a:gd name="T8" fmla="*/ 0 w 91"/>
                <a:gd name="T9" fmla="*/ 38 h 72"/>
                <a:gd name="T10" fmla="*/ 0 w 91"/>
                <a:gd name="T11" fmla="*/ 30 h 72"/>
                <a:gd name="T12" fmla="*/ 0 w 91"/>
                <a:gd name="T13" fmla="*/ 21 h 72"/>
                <a:gd name="T14" fmla="*/ 0 w 91"/>
                <a:gd name="T15" fmla="*/ 13 h 72"/>
                <a:gd name="T16" fmla="*/ 0 w 91"/>
                <a:gd name="T17" fmla="*/ 6 h 72"/>
                <a:gd name="T18" fmla="*/ 12 w 91"/>
                <a:gd name="T19" fmla="*/ 5 h 72"/>
                <a:gd name="T20" fmla="*/ 23 w 91"/>
                <a:gd name="T21" fmla="*/ 4 h 72"/>
                <a:gd name="T22" fmla="*/ 34 w 91"/>
                <a:gd name="T23" fmla="*/ 2 h 72"/>
                <a:gd name="T24" fmla="*/ 45 w 91"/>
                <a:gd name="T25" fmla="*/ 2 h 72"/>
                <a:gd name="T26" fmla="*/ 56 w 91"/>
                <a:gd name="T27" fmla="*/ 1 h 72"/>
                <a:gd name="T28" fmla="*/ 67 w 91"/>
                <a:gd name="T29" fmla="*/ 0 h 72"/>
                <a:gd name="T30" fmla="*/ 78 w 91"/>
                <a:gd name="T31" fmla="*/ 0 h 72"/>
                <a:gd name="T32" fmla="*/ 91 w 91"/>
                <a:gd name="T33" fmla="*/ 0 h 72"/>
                <a:gd name="T34" fmla="*/ 90 w 91"/>
                <a:gd name="T35" fmla="*/ 7 h 72"/>
                <a:gd name="T36" fmla="*/ 90 w 91"/>
                <a:gd name="T37" fmla="*/ 15 h 72"/>
                <a:gd name="T38" fmla="*/ 88 w 91"/>
                <a:gd name="T39" fmla="*/ 22 h 72"/>
                <a:gd name="T40" fmla="*/ 88 w 91"/>
                <a:gd name="T41" fmla="*/ 30 h 72"/>
                <a:gd name="T42" fmla="*/ 88 w 91"/>
                <a:gd name="T43" fmla="*/ 37 h 72"/>
                <a:gd name="T44" fmla="*/ 88 w 91"/>
                <a:gd name="T45" fmla="*/ 46 h 72"/>
                <a:gd name="T46" fmla="*/ 88 w 91"/>
                <a:gd name="T47" fmla="*/ 54 h 72"/>
                <a:gd name="T48" fmla="*/ 88 w 91"/>
                <a:gd name="T49" fmla="*/ 63 h 72"/>
                <a:gd name="T50" fmla="*/ 77 w 91"/>
                <a:gd name="T51" fmla="*/ 63 h 72"/>
                <a:gd name="T52" fmla="*/ 66 w 91"/>
                <a:gd name="T53" fmla="*/ 64 h 72"/>
                <a:gd name="T54" fmla="*/ 55 w 91"/>
                <a:gd name="T55" fmla="*/ 65 h 72"/>
                <a:gd name="T56" fmla="*/ 44 w 91"/>
                <a:gd name="T57" fmla="*/ 67 h 72"/>
                <a:gd name="T58" fmla="*/ 33 w 91"/>
                <a:gd name="T59" fmla="*/ 67 h 72"/>
                <a:gd name="T60" fmla="*/ 21 w 91"/>
                <a:gd name="T61" fmla="*/ 68 h 72"/>
                <a:gd name="T62" fmla="*/ 10 w 91"/>
                <a:gd name="T63" fmla="*/ 69 h 72"/>
                <a:gd name="T64" fmla="*/ 0 w 91"/>
                <a:gd name="T6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2">
                  <a:moveTo>
                    <a:pt x="0" y="72"/>
                  </a:moveTo>
                  <a:lnTo>
                    <a:pt x="0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2" y="5"/>
                  </a:lnTo>
                  <a:lnTo>
                    <a:pt x="23" y="4"/>
                  </a:lnTo>
                  <a:lnTo>
                    <a:pt x="34" y="2"/>
                  </a:lnTo>
                  <a:lnTo>
                    <a:pt x="45" y="2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90" y="7"/>
                  </a:lnTo>
                  <a:lnTo>
                    <a:pt x="90" y="15"/>
                  </a:lnTo>
                  <a:lnTo>
                    <a:pt x="88" y="22"/>
                  </a:lnTo>
                  <a:lnTo>
                    <a:pt x="88" y="30"/>
                  </a:lnTo>
                  <a:lnTo>
                    <a:pt x="88" y="37"/>
                  </a:lnTo>
                  <a:lnTo>
                    <a:pt x="88" y="46"/>
                  </a:lnTo>
                  <a:lnTo>
                    <a:pt x="88" y="54"/>
                  </a:lnTo>
                  <a:lnTo>
                    <a:pt x="88" y="63"/>
                  </a:lnTo>
                  <a:lnTo>
                    <a:pt x="77" y="63"/>
                  </a:lnTo>
                  <a:lnTo>
                    <a:pt x="66" y="64"/>
                  </a:lnTo>
                  <a:lnTo>
                    <a:pt x="55" y="65"/>
                  </a:lnTo>
                  <a:lnTo>
                    <a:pt x="44" y="67"/>
                  </a:lnTo>
                  <a:lnTo>
                    <a:pt x="33" y="67"/>
                  </a:lnTo>
                  <a:lnTo>
                    <a:pt x="21" y="68"/>
                  </a:lnTo>
                  <a:lnTo>
                    <a:pt x="10" y="69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79" name="Freeform 63"/>
            <p:cNvSpPr>
              <a:spLocks/>
            </p:cNvSpPr>
            <p:nvPr/>
          </p:nvSpPr>
          <p:spPr bwMode="auto">
            <a:xfrm>
              <a:off x="4192" y="2568"/>
              <a:ext cx="8" cy="26"/>
            </a:xfrm>
            <a:custGeom>
              <a:avLst/>
              <a:gdLst>
                <a:gd name="T0" fmla="*/ 8 w 18"/>
                <a:gd name="T1" fmla="*/ 52 h 52"/>
                <a:gd name="T2" fmla="*/ 3 w 18"/>
                <a:gd name="T3" fmla="*/ 46 h 52"/>
                <a:gd name="T4" fmla="*/ 1 w 18"/>
                <a:gd name="T5" fmla="*/ 40 h 52"/>
                <a:gd name="T6" fmla="*/ 0 w 18"/>
                <a:gd name="T7" fmla="*/ 33 h 52"/>
                <a:gd name="T8" fmla="*/ 1 w 18"/>
                <a:gd name="T9" fmla="*/ 26 h 52"/>
                <a:gd name="T10" fmla="*/ 1 w 18"/>
                <a:gd name="T11" fmla="*/ 19 h 52"/>
                <a:gd name="T12" fmla="*/ 3 w 18"/>
                <a:gd name="T13" fmla="*/ 12 h 52"/>
                <a:gd name="T14" fmla="*/ 3 w 18"/>
                <a:gd name="T15" fmla="*/ 4 h 52"/>
                <a:gd name="T16" fmla="*/ 4 w 18"/>
                <a:gd name="T17" fmla="*/ 0 h 52"/>
                <a:gd name="T18" fmla="*/ 9 w 18"/>
                <a:gd name="T19" fmla="*/ 2 h 52"/>
                <a:gd name="T20" fmla="*/ 15 w 18"/>
                <a:gd name="T21" fmla="*/ 3 h 52"/>
                <a:gd name="T22" fmla="*/ 15 w 18"/>
                <a:gd name="T23" fmla="*/ 10 h 52"/>
                <a:gd name="T24" fmla="*/ 16 w 18"/>
                <a:gd name="T25" fmla="*/ 19 h 52"/>
                <a:gd name="T26" fmla="*/ 16 w 18"/>
                <a:gd name="T27" fmla="*/ 24 h 52"/>
                <a:gd name="T28" fmla="*/ 18 w 18"/>
                <a:gd name="T29" fmla="*/ 30 h 52"/>
                <a:gd name="T30" fmla="*/ 16 w 18"/>
                <a:gd name="T31" fmla="*/ 34 h 52"/>
                <a:gd name="T32" fmla="*/ 16 w 18"/>
                <a:gd name="T33" fmla="*/ 39 h 52"/>
                <a:gd name="T34" fmla="*/ 15 w 18"/>
                <a:gd name="T35" fmla="*/ 44 h 52"/>
                <a:gd name="T36" fmla="*/ 14 w 18"/>
                <a:gd name="T37" fmla="*/ 52 h 52"/>
                <a:gd name="T38" fmla="*/ 10 w 18"/>
                <a:gd name="T39" fmla="*/ 52 h 52"/>
                <a:gd name="T40" fmla="*/ 8 w 18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2">
                  <a:moveTo>
                    <a:pt x="8" y="52"/>
                  </a:move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3" y="4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3"/>
                  </a:lnTo>
                  <a:lnTo>
                    <a:pt x="15" y="10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9"/>
                  </a:lnTo>
                  <a:lnTo>
                    <a:pt x="15" y="44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0" name="Freeform 64"/>
            <p:cNvSpPr>
              <a:spLocks/>
            </p:cNvSpPr>
            <p:nvPr/>
          </p:nvSpPr>
          <p:spPr bwMode="auto">
            <a:xfrm>
              <a:off x="4257" y="2563"/>
              <a:ext cx="5" cy="28"/>
            </a:xfrm>
            <a:custGeom>
              <a:avLst/>
              <a:gdLst>
                <a:gd name="T0" fmla="*/ 0 w 10"/>
                <a:gd name="T1" fmla="*/ 56 h 56"/>
                <a:gd name="T2" fmla="*/ 0 w 10"/>
                <a:gd name="T3" fmla="*/ 49 h 56"/>
                <a:gd name="T4" fmla="*/ 0 w 10"/>
                <a:gd name="T5" fmla="*/ 41 h 56"/>
                <a:gd name="T6" fmla="*/ 0 w 10"/>
                <a:gd name="T7" fmla="*/ 34 h 56"/>
                <a:gd name="T8" fmla="*/ 0 w 10"/>
                <a:gd name="T9" fmla="*/ 28 h 56"/>
                <a:gd name="T10" fmla="*/ 0 w 10"/>
                <a:gd name="T11" fmla="*/ 20 h 56"/>
                <a:gd name="T12" fmla="*/ 0 w 10"/>
                <a:gd name="T13" fmla="*/ 14 h 56"/>
                <a:gd name="T14" fmla="*/ 0 w 10"/>
                <a:gd name="T15" fmla="*/ 7 h 56"/>
                <a:gd name="T16" fmla="*/ 0 w 10"/>
                <a:gd name="T17" fmla="*/ 0 h 56"/>
                <a:gd name="T18" fmla="*/ 4 w 10"/>
                <a:gd name="T19" fmla="*/ 0 h 56"/>
                <a:gd name="T20" fmla="*/ 10 w 10"/>
                <a:gd name="T21" fmla="*/ 0 h 56"/>
                <a:gd name="T22" fmla="*/ 10 w 10"/>
                <a:gd name="T23" fmla="*/ 7 h 56"/>
                <a:gd name="T24" fmla="*/ 10 w 10"/>
                <a:gd name="T25" fmla="*/ 13 h 56"/>
                <a:gd name="T26" fmla="*/ 10 w 10"/>
                <a:gd name="T27" fmla="*/ 18 h 56"/>
                <a:gd name="T28" fmla="*/ 10 w 10"/>
                <a:gd name="T29" fmla="*/ 24 h 56"/>
                <a:gd name="T30" fmla="*/ 10 w 10"/>
                <a:gd name="T31" fmla="*/ 31 h 56"/>
                <a:gd name="T32" fmla="*/ 10 w 10"/>
                <a:gd name="T33" fmla="*/ 37 h 56"/>
                <a:gd name="T34" fmla="*/ 9 w 10"/>
                <a:gd name="T35" fmla="*/ 45 h 56"/>
                <a:gd name="T36" fmla="*/ 7 w 10"/>
                <a:gd name="T37" fmla="*/ 54 h 56"/>
                <a:gd name="T38" fmla="*/ 3 w 10"/>
                <a:gd name="T39" fmla="*/ 55 h 56"/>
                <a:gd name="T40" fmla="*/ 0 w 10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56">
                  <a:moveTo>
                    <a:pt x="0" y="56"/>
                  </a:move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24"/>
                  </a:lnTo>
                  <a:lnTo>
                    <a:pt x="10" y="31"/>
                  </a:lnTo>
                  <a:lnTo>
                    <a:pt x="10" y="37"/>
                  </a:lnTo>
                  <a:lnTo>
                    <a:pt x="9" y="45"/>
                  </a:lnTo>
                  <a:lnTo>
                    <a:pt x="7" y="54"/>
                  </a:lnTo>
                  <a:lnTo>
                    <a:pt x="3" y="5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1" name="Freeform 65"/>
            <p:cNvSpPr>
              <a:spLocks/>
            </p:cNvSpPr>
            <p:nvPr/>
          </p:nvSpPr>
          <p:spPr bwMode="auto">
            <a:xfrm>
              <a:off x="4267" y="2552"/>
              <a:ext cx="66" cy="39"/>
            </a:xfrm>
            <a:custGeom>
              <a:avLst/>
              <a:gdLst>
                <a:gd name="T0" fmla="*/ 0 w 132"/>
                <a:gd name="T1" fmla="*/ 78 h 78"/>
                <a:gd name="T2" fmla="*/ 0 w 132"/>
                <a:gd name="T3" fmla="*/ 69 h 78"/>
                <a:gd name="T4" fmla="*/ 0 w 132"/>
                <a:gd name="T5" fmla="*/ 61 h 78"/>
                <a:gd name="T6" fmla="*/ 0 w 132"/>
                <a:gd name="T7" fmla="*/ 53 h 78"/>
                <a:gd name="T8" fmla="*/ 0 w 132"/>
                <a:gd name="T9" fmla="*/ 46 h 78"/>
                <a:gd name="T10" fmla="*/ 0 w 132"/>
                <a:gd name="T11" fmla="*/ 37 h 78"/>
                <a:gd name="T12" fmla="*/ 1 w 132"/>
                <a:gd name="T13" fmla="*/ 29 h 78"/>
                <a:gd name="T14" fmla="*/ 1 w 132"/>
                <a:gd name="T15" fmla="*/ 21 h 78"/>
                <a:gd name="T16" fmla="*/ 3 w 132"/>
                <a:gd name="T17" fmla="*/ 14 h 78"/>
                <a:gd name="T18" fmla="*/ 10 w 132"/>
                <a:gd name="T19" fmla="*/ 12 h 78"/>
                <a:gd name="T20" fmla="*/ 17 w 132"/>
                <a:gd name="T21" fmla="*/ 11 h 78"/>
                <a:gd name="T22" fmla="*/ 26 w 132"/>
                <a:gd name="T23" fmla="*/ 10 h 78"/>
                <a:gd name="T24" fmla="*/ 35 w 132"/>
                <a:gd name="T25" fmla="*/ 10 h 78"/>
                <a:gd name="T26" fmla="*/ 42 w 132"/>
                <a:gd name="T27" fmla="*/ 9 h 78"/>
                <a:gd name="T28" fmla="*/ 50 w 132"/>
                <a:gd name="T29" fmla="*/ 8 h 78"/>
                <a:gd name="T30" fmla="*/ 58 w 132"/>
                <a:gd name="T31" fmla="*/ 6 h 78"/>
                <a:gd name="T32" fmla="*/ 67 w 132"/>
                <a:gd name="T33" fmla="*/ 6 h 78"/>
                <a:gd name="T34" fmla="*/ 74 w 132"/>
                <a:gd name="T35" fmla="*/ 5 h 78"/>
                <a:gd name="T36" fmla="*/ 83 w 132"/>
                <a:gd name="T37" fmla="*/ 4 h 78"/>
                <a:gd name="T38" fmla="*/ 90 w 132"/>
                <a:gd name="T39" fmla="*/ 3 h 78"/>
                <a:gd name="T40" fmla="*/ 99 w 132"/>
                <a:gd name="T41" fmla="*/ 3 h 78"/>
                <a:gd name="T42" fmla="*/ 107 w 132"/>
                <a:gd name="T43" fmla="*/ 1 h 78"/>
                <a:gd name="T44" fmla="*/ 115 w 132"/>
                <a:gd name="T45" fmla="*/ 1 h 78"/>
                <a:gd name="T46" fmla="*/ 124 w 132"/>
                <a:gd name="T47" fmla="*/ 0 h 78"/>
                <a:gd name="T48" fmla="*/ 132 w 132"/>
                <a:gd name="T49" fmla="*/ 0 h 78"/>
                <a:gd name="T50" fmla="*/ 131 w 132"/>
                <a:gd name="T51" fmla="*/ 8 h 78"/>
                <a:gd name="T52" fmla="*/ 130 w 132"/>
                <a:gd name="T53" fmla="*/ 16 h 78"/>
                <a:gd name="T54" fmla="*/ 129 w 132"/>
                <a:gd name="T55" fmla="*/ 24 h 78"/>
                <a:gd name="T56" fmla="*/ 129 w 132"/>
                <a:gd name="T57" fmla="*/ 31 h 78"/>
                <a:gd name="T58" fmla="*/ 125 w 132"/>
                <a:gd name="T59" fmla="*/ 42 h 78"/>
                <a:gd name="T60" fmla="*/ 123 w 132"/>
                <a:gd name="T61" fmla="*/ 52 h 78"/>
                <a:gd name="T62" fmla="*/ 118 w 132"/>
                <a:gd name="T63" fmla="*/ 58 h 78"/>
                <a:gd name="T64" fmla="*/ 113 w 132"/>
                <a:gd name="T65" fmla="*/ 64 h 78"/>
                <a:gd name="T66" fmla="*/ 105 w 132"/>
                <a:gd name="T67" fmla="*/ 68 h 78"/>
                <a:gd name="T68" fmla="*/ 99 w 132"/>
                <a:gd name="T69" fmla="*/ 72 h 78"/>
                <a:gd name="T70" fmla="*/ 89 w 132"/>
                <a:gd name="T71" fmla="*/ 72 h 78"/>
                <a:gd name="T72" fmla="*/ 81 w 132"/>
                <a:gd name="T73" fmla="*/ 73 h 78"/>
                <a:gd name="T74" fmla="*/ 69 w 132"/>
                <a:gd name="T75" fmla="*/ 73 h 78"/>
                <a:gd name="T76" fmla="*/ 58 w 132"/>
                <a:gd name="T77" fmla="*/ 74 h 78"/>
                <a:gd name="T78" fmla="*/ 51 w 132"/>
                <a:gd name="T79" fmla="*/ 74 h 78"/>
                <a:gd name="T80" fmla="*/ 45 w 132"/>
                <a:gd name="T81" fmla="*/ 74 h 78"/>
                <a:gd name="T82" fmla="*/ 37 w 132"/>
                <a:gd name="T83" fmla="*/ 74 h 78"/>
                <a:gd name="T84" fmla="*/ 31 w 132"/>
                <a:gd name="T85" fmla="*/ 74 h 78"/>
                <a:gd name="T86" fmla="*/ 22 w 132"/>
                <a:gd name="T87" fmla="*/ 74 h 78"/>
                <a:gd name="T88" fmla="*/ 15 w 132"/>
                <a:gd name="T89" fmla="*/ 74 h 78"/>
                <a:gd name="T90" fmla="*/ 8 w 132"/>
                <a:gd name="T91" fmla="*/ 76 h 78"/>
                <a:gd name="T92" fmla="*/ 0 w 132"/>
                <a:gd name="T9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78">
                  <a:moveTo>
                    <a:pt x="0" y="78"/>
                  </a:moveTo>
                  <a:lnTo>
                    <a:pt x="0" y="69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6" y="10"/>
                  </a:lnTo>
                  <a:lnTo>
                    <a:pt x="35" y="10"/>
                  </a:lnTo>
                  <a:lnTo>
                    <a:pt x="42" y="9"/>
                  </a:lnTo>
                  <a:lnTo>
                    <a:pt x="50" y="8"/>
                  </a:lnTo>
                  <a:lnTo>
                    <a:pt x="58" y="6"/>
                  </a:lnTo>
                  <a:lnTo>
                    <a:pt x="67" y="6"/>
                  </a:lnTo>
                  <a:lnTo>
                    <a:pt x="74" y="5"/>
                  </a:lnTo>
                  <a:lnTo>
                    <a:pt x="83" y="4"/>
                  </a:lnTo>
                  <a:lnTo>
                    <a:pt x="90" y="3"/>
                  </a:lnTo>
                  <a:lnTo>
                    <a:pt x="99" y="3"/>
                  </a:lnTo>
                  <a:lnTo>
                    <a:pt x="107" y="1"/>
                  </a:lnTo>
                  <a:lnTo>
                    <a:pt x="115" y="1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1" y="8"/>
                  </a:lnTo>
                  <a:lnTo>
                    <a:pt x="130" y="16"/>
                  </a:lnTo>
                  <a:lnTo>
                    <a:pt x="129" y="24"/>
                  </a:lnTo>
                  <a:lnTo>
                    <a:pt x="129" y="31"/>
                  </a:lnTo>
                  <a:lnTo>
                    <a:pt x="125" y="42"/>
                  </a:lnTo>
                  <a:lnTo>
                    <a:pt x="123" y="52"/>
                  </a:lnTo>
                  <a:lnTo>
                    <a:pt x="118" y="58"/>
                  </a:lnTo>
                  <a:lnTo>
                    <a:pt x="113" y="64"/>
                  </a:lnTo>
                  <a:lnTo>
                    <a:pt x="105" y="68"/>
                  </a:lnTo>
                  <a:lnTo>
                    <a:pt x="99" y="72"/>
                  </a:lnTo>
                  <a:lnTo>
                    <a:pt x="89" y="72"/>
                  </a:lnTo>
                  <a:lnTo>
                    <a:pt x="81" y="73"/>
                  </a:lnTo>
                  <a:lnTo>
                    <a:pt x="69" y="73"/>
                  </a:lnTo>
                  <a:lnTo>
                    <a:pt x="58" y="74"/>
                  </a:lnTo>
                  <a:lnTo>
                    <a:pt x="51" y="74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22" y="74"/>
                  </a:lnTo>
                  <a:lnTo>
                    <a:pt x="15" y="74"/>
                  </a:lnTo>
                  <a:lnTo>
                    <a:pt x="8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2" name="Freeform 66"/>
            <p:cNvSpPr>
              <a:spLocks/>
            </p:cNvSpPr>
            <p:nvPr/>
          </p:nvSpPr>
          <p:spPr bwMode="auto">
            <a:xfrm>
              <a:off x="3718" y="2404"/>
              <a:ext cx="830" cy="177"/>
            </a:xfrm>
            <a:custGeom>
              <a:avLst/>
              <a:gdLst>
                <a:gd name="T0" fmla="*/ 8 w 1660"/>
                <a:gd name="T1" fmla="*/ 325 h 353"/>
                <a:gd name="T2" fmla="*/ 55 w 1660"/>
                <a:gd name="T3" fmla="*/ 263 h 353"/>
                <a:gd name="T4" fmla="*/ 93 w 1660"/>
                <a:gd name="T5" fmla="*/ 224 h 353"/>
                <a:gd name="T6" fmla="*/ 127 w 1660"/>
                <a:gd name="T7" fmla="*/ 190 h 353"/>
                <a:gd name="T8" fmla="*/ 163 w 1660"/>
                <a:gd name="T9" fmla="*/ 159 h 353"/>
                <a:gd name="T10" fmla="*/ 210 w 1660"/>
                <a:gd name="T11" fmla="*/ 123 h 353"/>
                <a:gd name="T12" fmla="*/ 260 w 1660"/>
                <a:gd name="T13" fmla="*/ 95 h 353"/>
                <a:gd name="T14" fmla="*/ 308 w 1660"/>
                <a:gd name="T15" fmla="*/ 87 h 353"/>
                <a:gd name="T16" fmla="*/ 356 w 1660"/>
                <a:gd name="T17" fmla="*/ 113 h 353"/>
                <a:gd name="T18" fmla="*/ 410 w 1660"/>
                <a:gd name="T19" fmla="*/ 135 h 353"/>
                <a:gd name="T20" fmla="*/ 470 w 1660"/>
                <a:gd name="T21" fmla="*/ 149 h 353"/>
                <a:gd name="T22" fmla="*/ 535 w 1660"/>
                <a:gd name="T23" fmla="*/ 159 h 353"/>
                <a:gd name="T24" fmla="*/ 602 w 1660"/>
                <a:gd name="T25" fmla="*/ 167 h 353"/>
                <a:gd name="T26" fmla="*/ 669 w 1660"/>
                <a:gd name="T27" fmla="*/ 169 h 353"/>
                <a:gd name="T28" fmla="*/ 734 w 1660"/>
                <a:gd name="T29" fmla="*/ 170 h 353"/>
                <a:gd name="T30" fmla="*/ 800 w 1660"/>
                <a:gd name="T31" fmla="*/ 169 h 353"/>
                <a:gd name="T32" fmla="*/ 862 w 1660"/>
                <a:gd name="T33" fmla="*/ 168 h 353"/>
                <a:gd name="T34" fmla="*/ 920 w 1660"/>
                <a:gd name="T35" fmla="*/ 165 h 353"/>
                <a:gd name="T36" fmla="*/ 987 w 1660"/>
                <a:gd name="T37" fmla="*/ 153 h 353"/>
                <a:gd name="T38" fmla="*/ 1060 w 1660"/>
                <a:gd name="T39" fmla="*/ 130 h 353"/>
                <a:gd name="T40" fmla="*/ 1127 w 1660"/>
                <a:gd name="T41" fmla="*/ 104 h 353"/>
                <a:gd name="T42" fmla="*/ 1190 w 1660"/>
                <a:gd name="T43" fmla="*/ 73 h 353"/>
                <a:gd name="T44" fmla="*/ 1254 w 1660"/>
                <a:gd name="T45" fmla="*/ 36 h 353"/>
                <a:gd name="T46" fmla="*/ 1305 w 1660"/>
                <a:gd name="T47" fmla="*/ 3 h 353"/>
                <a:gd name="T48" fmla="*/ 1355 w 1660"/>
                <a:gd name="T49" fmla="*/ 7 h 353"/>
                <a:gd name="T50" fmla="*/ 1401 w 1660"/>
                <a:gd name="T51" fmla="*/ 22 h 353"/>
                <a:gd name="T52" fmla="*/ 1446 w 1660"/>
                <a:gd name="T53" fmla="*/ 39 h 353"/>
                <a:gd name="T54" fmla="*/ 1491 w 1660"/>
                <a:gd name="T55" fmla="*/ 60 h 353"/>
                <a:gd name="T56" fmla="*/ 1537 w 1660"/>
                <a:gd name="T57" fmla="*/ 84 h 353"/>
                <a:gd name="T58" fmla="*/ 1579 w 1660"/>
                <a:gd name="T59" fmla="*/ 106 h 353"/>
                <a:gd name="T60" fmla="*/ 1630 w 1660"/>
                <a:gd name="T61" fmla="*/ 139 h 353"/>
                <a:gd name="T62" fmla="*/ 1660 w 1660"/>
                <a:gd name="T63" fmla="*/ 180 h 353"/>
                <a:gd name="T64" fmla="*/ 1613 w 1660"/>
                <a:gd name="T65" fmla="*/ 193 h 353"/>
                <a:gd name="T66" fmla="*/ 1557 w 1660"/>
                <a:gd name="T67" fmla="*/ 201 h 353"/>
                <a:gd name="T68" fmla="*/ 1504 w 1660"/>
                <a:gd name="T69" fmla="*/ 210 h 353"/>
                <a:gd name="T70" fmla="*/ 1449 w 1660"/>
                <a:gd name="T71" fmla="*/ 220 h 353"/>
                <a:gd name="T72" fmla="*/ 1395 w 1660"/>
                <a:gd name="T73" fmla="*/ 229 h 353"/>
                <a:gd name="T74" fmla="*/ 1341 w 1660"/>
                <a:gd name="T75" fmla="*/ 237 h 353"/>
                <a:gd name="T76" fmla="*/ 1286 w 1660"/>
                <a:gd name="T77" fmla="*/ 246 h 353"/>
                <a:gd name="T78" fmla="*/ 1232 w 1660"/>
                <a:gd name="T79" fmla="*/ 255 h 353"/>
                <a:gd name="T80" fmla="*/ 1179 w 1660"/>
                <a:gd name="T81" fmla="*/ 263 h 353"/>
                <a:gd name="T82" fmla="*/ 1124 w 1660"/>
                <a:gd name="T83" fmla="*/ 271 h 353"/>
                <a:gd name="T84" fmla="*/ 1062 w 1660"/>
                <a:gd name="T85" fmla="*/ 279 h 353"/>
                <a:gd name="T86" fmla="*/ 962 w 1660"/>
                <a:gd name="T87" fmla="*/ 289 h 353"/>
                <a:gd name="T88" fmla="*/ 862 w 1660"/>
                <a:gd name="T89" fmla="*/ 298 h 353"/>
                <a:gd name="T90" fmla="*/ 762 w 1660"/>
                <a:gd name="T91" fmla="*/ 306 h 353"/>
                <a:gd name="T92" fmla="*/ 662 w 1660"/>
                <a:gd name="T93" fmla="*/ 315 h 353"/>
                <a:gd name="T94" fmla="*/ 561 w 1660"/>
                <a:gd name="T95" fmla="*/ 323 h 353"/>
                <a:gd name="T96" fmla="*/ 461 w 1660"/>
                <a:gd name="T97" fmla="*/ 329 h 353"/>
                <a:gd name="T98" fmla="*/ 361 w 1660"/>
                <a:gd name="T99" fmla="*/ 335 h 353"/>
                <a:gd name="T100" fmla="*/ 261 w 1660"/>
                <a:gd name="T101" fmla="*/ 341 h 353"/>
                <a:gd name="T102" fmla="*/ 161 w 1660"/>
                <a:gd name="T103" fmla="*/ 346 h 353"/>
                <a:gd name="T104" fmla="*/ 62 w 1660"/>
                <a:gd name="T105" fmla="*/ 35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0" h="353">
                  <a:moveTo>
                    <a:pt x="13" y="353"/>
                  </a:moveTo>
                  <a:lnTo>
                    <a:pt x="6" y="352"/>
                  </a:lnTo>
                  <a:lnTo>
                    <a:pt x="0" y="352"/>
                  </a:lnTo>
                  <a:lnTo>
                    <a:pt x="1" y="342"/>
                  </a:lnTo>
                  <a:lnTo>
                    <a:pt x="5" y="334"/>
                  </a:lnTo>
                  <a:lnTo>
                    <a:pt x="8" y="325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9" y="295"/>
                  </a:lnTo>
                  <a:lnTo>
                    <a:pt x="37" y="284"/>
                  </a:lnTo>
                  <a:lnTo>
                    <a:pt x="47" y="274"/>
                  </a:lnTo>
                  <a:lnTo>
                    <a:pt x="55" y="263"/>
                  </a:lnTo>
                  <a:lnTo>
                    <a:pt x="65" y="252"/>
                  </a:lnTo>
                  <a:lnTo>
                    <a:pt x="70" y="246"/>
                  </a:lnTo>
                  <a:lnTo>
                    <a:pt x="76" y="241"/>
                  </a:lnTo>
                  <a:lnTo>
                    <a:pt x="81" y="235"/>
                  </a:lnTo>
                  <a:lnTo>
                    <a:pt x="88" y="230"/>
                  </a:lnTo>
                  <a:lnTo>
                    <a:pt x="93" y="224"/>
                  </a:lnTo>
                  <a:lnTo>
                    <a:pt x="99" y="219"/>
                  </a:lnTo>
                  <a:lnTo>
                    <a:pt x="104" y="212"/>
                  </a:lnTo>
                  <a:lnTo>
                    <a:pt x="110" y="207"/>
                  </a:lnTo>
                  <a:lnTo>
                    <a:pt x="115" y="201"/>
                  </a:lnTo>
                  <a:lnTo>
                    <a:pt x="122" y="196"/>
                  </a:lnTo>
                  <a:lnTo>
                    <a:pt x="127" y="190"/>
                  </a:lnTo>
                  <a:lnTo>
                    <a:pt x="135" y="186"/>
                  </a:lnTo>
                  <a:lnTo>
                    <a:pt x="140" y="180"/>
                  </a:lnTo>
                  <a:lnTo>
                    <a:pt x="146" y="175"/>
                  </a:lnTo>
                  <a:lnTo>
                    <a:pt x="152" y="169"/>
                  </a:lnTo>
                  <a:lnTo>
                    <a:pt x="158" y="164"/>
                  </a:lnTo>
                  <a:lnTo>
                    <a:pt x="163" y="159"/>
                  </a:lnTo>
                  <a:lnTo>
                    <a:pt x="170" y="154"/>
                  </a:lnTo>
                  <a:lnTo>
                    <a:pt x="175" y="149"/>
                  </a:lnTo>
                  <a:lnTo>
                    <a:pt x="183" y="146"/>
                  </a:lnTo>
                  <a:lnTo>
                    <a:pt x="194" y="136"/>
                  </a:lnTo>
                  <a:lnTo>
                    <a:pt x="205" y="127"/>
                  </a:lnTo>
                  <a:lnTo>
                    <a:pt x="210" y="123"/>
                  </a:lnTo>
                  <a:lnTo>
                    <a:pt x="216" y="120"/>
                  </a:lnTo>
                  <a:lnTo>
                    <a:pt x="222" y="116"/>
                  </a:lnTo>
                  <a:lnTo>
                    <a:pt x="229" y="113"/>
                  </a:lnTo>
                  <a:lnTo>
                    <a:pt x="238" y="106"/>
                  </a:lnTo>
                  <a:lnTo>
                    <a:pt x="250" y="100"/>
                  </a:lnTo>
                  <a:lnTo>
                    <a:pt x="260" y="95"/>
                  </a:lnTo>
                  <a:lnTo>
                    <a:pt x="269" y="91"/>
                  </a:lnTo>
                  <a:lnTo>
                    <a:pt x="278" y="87"/>
                  </a:lnTo>
                  <a:lnTo>
                    <a:pt x="287" y="85"/>
                  </a:lnTo>
                  <a:lnTo>
                    <a:pt x="294" y="84"/>
                  </a:lnTo>
                  <a:lnTo>
                    <a:pt x="302" y="84"/>
                  </a:lnTo>
                  <a:lnTo>
                    <a:pt x="308" y="87"/>
                  </a:lnTo>
                  <a:lnTo>
                    <a:pt x="315" y="92"/>
                  </a:lnTo>
                  <a:lnTo>
                    <a:pt x="323" y="97"/>
                  </a:lnTo>
                  <a:lnTo>
                    <a:pt x="331" y="102"/>
                  </a:lnTo>
                  <a:lnTo>
                    <a:pt x="339" y="106"/>
                  </a:lnTo>
                  <a:lnTo>
                    <a:pt x="347" y="110"/>
                  </a:lnTo>
                  <a:lnTo>
                    <a:pt x="356" y="113"/>
                  </a:lnTo>
                  <a:lnTo>
                    <a:pt x="366" y="118"/>
                  </a:lnTo>
                  <a:lnTo>
                    <a:pt x="373" y="121"/>
                  </a:lnTo>
                  <a:lnTo>
                    <a:pt x="383" y="125"/>
                  </a:lnTo>
                  <a:lnTo>
                    <a:pt x="392" y="128"/>
                  </a:lnTo>
                  <a:lnTo>
                    <a:pt x="402" y="132"/>
                  </a:lnTo>
                  <a:lnTo>
                    <a:pt x="410" y="135"/>
                  </a:lnTo>
                  <a:lnTo>
                    <a:pt x="420" y="138"/>
                  </a:lnTo>
                  <a:lnTo>
                    <a:pt x="430" y="141"/>
                  </a:lnTo>
                  <a:lnTo>
                    <a:pt x="441" y="144"/>
                  </a:lnTo>
                  <a:lnTo>
                    <a:pt x="450" y="146"/>
                  </a:lnTo>
                  <a:lnTo>
                    <a:pt x="460" y="148"/>
                  </a:lnTo>
                  <a:lnTo>
                    <a:pt x="470" y="149"/>
                  </a:lnTo>
                  <a:lnTo>
                    <a:pt x="481" y="152"/>
                  </a:lnTo>
                  <a:lnTo>
                    <a:pt x="491" y="153"/>
                  </a:lnTo>
                  <a:lnTo>
                    <a:pt x="502" y="156"/>
                  </a:lnTo>
                  <a:lnTo>
                    <a:pt x="513" y="157"/>
                  </a:lnTo>
                  <a:lnTo>
                    <a:pt x="524" y="159"/>
                  </a:lnTo>
                  <a:lnTo>
                    <a:pt x="535" y="159"/>
                  </a:lnTo>
                  <a:lnTo>
                    <a:pt x="546" y="160"/>
                  </a:lnTo>
                  <a:lnTo>
                    <a:pt x="558" y="162"/>
                  </a:lnTo>
                  <a:lnTo>
                    <a:pt x="569" y="163"/>
                  </a:lnTo>
                  <a:lnTo>
                    <a:pt x="580" y="164"/>
                  </a:lnTo>
                  <a:lnTo>
                    <a:pt x="591" y="165"/>
                  </a:lnTo>
                  <a:lnTo>
                    <a:pt x="602" y="167"/>
                  </a:lnTo>
                  <a:lnTo>
                    <a:pt x="613" y="168"/>
                  </a:lnTo>
                  <a:lnTo>
                    <a:pt x="624" y="168"/>
                  </a:lnTo>
                  <a:lnTo>
                    <a:pt x="636" y="168"/>
                  </a:lnTo>
                  <a:lnTo>
                    <a:pt x="647" y="168"/>
                  </a:lnTo>
                  <a:lnTo>
                    <a:pt x="658" y="169"/>
                  </a:lnTo>
                  <a:lnTo>
                    <a:pt x="669" y="169"/>
                  </a:lnTo>
                  <a:lnTo>
                    <a:pt x="680" y="169"/>
                  </a:lnTo>
                  <a:lnTo>
                    <a:pt x="691" y="169"/>
                  </a:lnTo>
                  <a:lnTo>
                    <a:pt x="702" y="170"/>
                  </a:lnTo>
                  <a:lnTo>
                    <a:pt x="712" y="170"/>
                  </a:lnTo>
                  <a:lnTo>
                    <a:pt x="723" y="170"/>
                  </a:lnTo>
                  <a:lnTo>
                    <a:pt x="734" y="170"/>
                  </a:lnTo>
                  <a:lnTo>
                    <a:pt x="746" y="170"/>
                  </a:lnTo>
                  <a:lnTo>
                    <a:pt x="757" y="170"/>
                  </a:lnTo>
                  <a:lnTo>
                    <a:pt x="768" y="170"/>
                  </a:lnTo>
                  <a:lnTo>
                    <a:pt x="779" y="170"/>
                  </a:lnTo>
                  <a:lnTo>
                    <a:pt x="790" y="170"/>
                  </a:lnTo>
                  <a:lnTo>
                    <a:pt x="800" y="169"/>
                  </a:lnTo>
                  <a:lnTo>
                    <a:pt x="811" y="169"/>
                  </a:lnTo>
                  <a:lnTo>
                    <a:pt x="821" y="168"/>
                  </a:lnTo>
                  <a:lnTo>
                    <a:pt x="832" y="168"/>
                  </a:lnTo>
                  <a:lnTo>
                    <a:pt x="842" y="168"/>
                  </a:lnTo>
                  <a:lnTo>
                    <a:pt x="852" y="168"/>
                  </a:lnTo>
                  <a:lnTo>
                    <a:pt x="862" y="168"/>
                  </a:lnTo>
                  <a:lnTo>
                    <a:pt x="873" y="168"/>
                  </a:lnTo>
                  <a:lnTo>
                    <a:pt x="882" y="167"/>
                  </a:lnTo>
                  <a:lnTo>
                    <a:pt x="892" y="167"/>
                  </a:lnTo>
                  <a:lnTo>
                    <a:pt x="901" y="165"/>
                  </a:lnTo>
                  <a:lnTo>
                    <a:pt x="911" y="165"/>
                  </a:lnTo>
                  <a:lnTo>
                    <a:pt x="920" y="165"/>
                  </a:lnTo>
                  <a:lnTo>
                    <a:pt x="930" y="165"/>
                  </a:lnTo>
                  <a:lnTo>
                    <a:pt x="939" y="165"/>
                  </a:lnTo>
                  <a:lnTo>
                    <a:pt x="948" y="165"/>
                  </a:lnTo>
                  <a:lnTo>
                    <a:pt x="961" y="160"/>
                  </a:lnTo>
                  <a:lnTo>
                    <a:pt x="974" y="157"/>
                  </a:lnTo>
                  <a:lnTo>
                    <a:pt x="987" y="153"/>
                  </a:lnTo>
                  <a:lnTo>
                    <a:pt x="1000" y="149"/>
                  </a:lnTo>
                  <a:lnTo>
                    <a:pt x="1012" y="146"/>
                  </a:lnTo>
                  <a:lnTo>
                    <a:pt x="1024" y="142"/>
                  </a:lnTo>
                  <a:lnTo>
                    <a:pt x="1036" y="138"/>
                  </a:lnTo>
                  <a:lnTo>
                    <a:pt x="1049" y="135"/>
                  </a:lnTo>
                  <a:lnTo>
                    <a:pt x="1060" y="130"/>
                  </a:lnTo>
                  <a:lnTo>
                    <a:pt x="1071" y="126"/>
                  </a:lnTo>
                  <a:lnTo>
                    <a:pt x="1082" y="121"/>
                  </a:lnTo>
                  <a:lnTo>
                    <a:pt x="1093" y="117"/>
                  </a:lnTo>
                  <a:lnTo>
                    <a:pt x="1104" y="112"/>
                  </a:lnTo>
                  <a:lnTo>
                    <a:pt x="1115" y="109"/>
                  </a:lnTo>
                  <a:lnTo>
                    <a:pt x="1127" y="104"/>
                  </a:lnTo>
                  <a:lnTo>
                    <a:pt x="1138" y="100"/>
                  </a:lnTo>
                  <a:lnTo>
                    <a:pt x="1148" y="94"/>
                  </a:lnTo>
                  <a:lnTo>
                    <a:pt x="1158" y="89"/>
                  </a:lnTo>
                  <a:lnTo>
                    <a:pt x="1169" y="84"/>
                  </a:lnTo>
                  <a:lnTo>
                    <a:pt x="1180" y="79"/>
                  </a:lnTo>
                  <a:lnTo>
                    <a:pt x="1190" y="73"/>
                  </a:lnTo>
                  <a:lnTo>
                    <a:pt x="1200" y="68"/>
                  </a:lnTo>
                  <a:lnTo>
                    <a:pt x="1211" y="62"/>
                  </a:lnTo>
                  <a:lnTo>
                    <a:pt x="1222" y="57"/>
                  </a:lnTo>
                  <a:lnTo>
                    <a:pt x="1232" y="49"/>
                  </a:lnTo>
                  <a:lnTo>
                    <a:pt x="1243" y="43"/>
                  </a:lnTo>
                  <a:lnTo>
                    <a:pt x="1254" y="36"/>
                  </a:lnTo>
                  <a:lnTo>
                    <a:pt x="1265" y="29"/>
                  </a:lnTo>
                  <a:lnTo>
                    <a:pt x="1276" y="22"/>
                  </a:lnTo>
                  <a:lnTo>
                    <a:pt x="1287" y="15"/>
                  </a:lnTo>
                  <a:lnTo>
                    <a:pt x="1292" y="11"/>
                  </a:lnTo>
                  <a:lnTo>
                    <a:pt x="1300" y="7"/>
                  </a:lnTo>
                  <a:lnTo>
                    <a:pt x="1305" y="3"/>
                  </a:lnTo>
                  <a:lnTo>
                    <a:pt x="1312" y="0"/>
                  </a:lnTo>
                  <a:lnTo>
                    <a:pt x="1317" y="0"/>
                  </a:lnTo>
                  <a:lnTo>
                    <a:pt x="1326" y="0"/>
                  </a:lnTo>
                  <a:lnTo>
                    <a:pt x="1333" y="1"/>
                  </a:lnTo>
                  <a:lnTo>
                    <a:pt x="1344" y="5"/>
                  </a:lnTo>
                  <a:lnTo>
                    <a:pt x="1355" y="7"/>
                  </a:lnTo>
                  <a:lnTo>
                    <a:pt x="1368" y="11"/>
                  </a:lnTo>
                  <a:lnTo>
                    <a:pt x="1374" y="12"/>
                  </a:lnTo>
                  <a:lnTo>
                    <a:pt x="1380" y="15"/>
                  </a:lnTo>
                  <a:lnTo>
                    <a:pt x="1388" y="17"/>
                  </a:lnTo>
                  <a:lnTo>
                    <a:pt x="1395" y="21"/>
                  </a:lnTo>
                  <a:lnTo>
                    <a:pt x="1401" y="22"/>
                  </a:lnTo>
                  <a:lnTo>
                    <a:pt x="1409" y="24"/>
                  </a:lnTo>
                  <a:lnTo>
                    <a:pt x="1416" y="27"/>
                  </a:lnTo>
                  <a:lnTo>
                    <a:pt x="1423" y="31"/>
                  </a:lnTo>
                  <a:lnTo>
                    <a:pt x="1431" y="33"/>
                  </a:lnTo>
                  <a:lnTo>
                    <a:pt x="1438" y="36"/>
                  </a:lnTo>
                  <a:lnTo>
                    <a:pt x="1446" y="39"/>
                  </a:lnTo>
                  <a:lnTo>
                    <a:pt x="1453" y="43"/>
                  </a:lnTo>
                  <a:lnTo>
                    <a:pt x="1461" y="45"/>
                  </a:lnTo>
                  <a:lnTo>
                    <a:pt x="1468" y="49"/>
                  </a:lnTo>
                  <a:lnTo>
                    <a:pt x="1475" y="53"/>
                  </a:lnTo>
                  <a:lnTo>
                    <a:pt x="1484" y="57"/>
                  </a:lnTo>
                  <a:lnTo>
                    <a:pt x="1491" y="60"/>
                  </a:lnTo>
                  <a:lnTo>
                    <a:pt x="1500" y="64"/>
                  </a:lnTo>
                  <a:lnTo>
                    <a:pt x="1508" y="68"/>
                  </a:lnTo>
                  <a:lnTo>
                    <a:pt x="1516" y="73"/>
                  </a:lnTo>
                  <a:lnTo>
                    <a:pt x="1522" y="76"/>
                  </a:lnTo>
                  <a:lnTo>
                    <a:pt x="1530" y="80"/>
                  </a:lnTo>
                  <a:lnTo>
                    <a:pt x="1537" y="84"/>
                  </a:lnTo>
                  <a:lnTo>
                    <a:pt x="1545" y="87"/>
                  </a:lnTo>
                  <a:lnTo>
                    <a:pt x="1552" y="91"/>
                  </a:lnTo>
                  <a:lnTo>
                    <a:pt x="1560" y="95"/>
                  </a:lnTo>
                  <a:lnTo>
                    <a:pt x="1567" y="99"/>
                  </a:lnTo>
                  <a:lnTo>
                    <a:pt x="1574" y="102"/>
                  </a:lnTo>
                  <a:lnTo>
                    <a:pt x="1579" y="106"/>
                  </a:lnTo>
                  <a:lnTo>
                    <a:pt x="1587" y="110"/>
                  </a:lnTo>
                  <a:lnTo>
                    <a:pt x="1592" y="113"/>
                  </a:lnTo>
                  <a:lnTo>
                    <a:pt x="1599" y="117"/>
                  </a:lnTo>
                  <a:lnTo>
                    <a:pt x="1610" y="125"/>
                  </a:lnTo>
                  <a:lnTo>
                    <a:pt x="1621" y="133"/>
                  </a:lnTo>
                  <a:lnTo>
                    <a:pt x="1630" y="139"/>
                  </a:lnTo>
                  <a:lnTo>
                    <a:pt x="1639" y="147"/>
                  </a:lnTo>
                  <a:lnTo>
                    <a:pt x="1645" y="154"/>
                  </a:lnTo>
                  <a:lnTo>
                    <a:pt x="1652" y="162"/>
                  </a:lnTo>
                  <a:lnTo>
                    <a:pt x="1655" y="168"/>
                  </a:lnTo>
                  <a:lnTo>
                    <a:pt x="1658" y="174"/>
                  </a:lnTo>
                  <a:lnTo>
                    <a:pt x="1660" y="180"/>
                  </a:lnTo>
                  <a:lnTo>
                    <a:pt x="1660" y="186"/>
                  </a:lnTo>
                  <a:lnTo>
                    <a:pt x="1650" y="186"/>
                  </a:lnTo>
                  <a:lnTo>
                    <a:pt x="1641" y="189"/>
                  </a:lnTo>
                  <a:lnTo>
                    <a:pt x="1631" y="189"/>
                  </a:lnTo>
                  <a:lnTo>
                    <a:pt x="1623" y="191"/>
                  </a:lnTo>
                  <a:lnTo>
                    <a:pt x="1613" y="193"/>
                  </a:lnTo>
                  <a:lnTo>
                    <a:pt x="1604" y="194"/>
                  </a:lnTo>
                  <a:lnTo>
                    <a:pt x="1594" y="195"/>
                  </a:lnTo>
                  <a:lnTo>
                    <a:pt x="1585" y="198"/>
                  </a:lnTo>
                  <a:lnTo>
                    <a:pt x="1576" y="198"/>
                  </a:lnTo>
                  <a:lnTo>
                    <a:pt x="1567" y="200"/>
                  </a:lnTo>
                  <a:lnTo>
                    <a:pt x="1557" y="201"/>
                  </a:lnTo>
                  <a:lnTo>
                    <a:pt x="1550" y="204"/>
                  </a:lnTo>
                  <a:lnTo>
                    <a:pt x="1540" y="204"/>
                  </a:lnTo>
                  <a:lnTo>
                    <a:pt x="1531" y="206"/>
                  </a:lnTo>
                  <a:lnTo>
                    <a:pt x="1521" y="207"/>
                  </a:lnTo>
                  <a:lnTo>
                    <a:pt x="1514" y="210"/>
                  </a:lnTo>
                  <a:lnTo>
                    <a:pt x="1504" y="210"/>
                  </a:lnTo>
                  <a:lnTo>
                    <a:pt x="1495" y="212"/>
                  </a:lnTo>
                  <a:lnTo>
                    <a:pt x="1485" y="214"/>
                  </a:lnTo>
                  <a:lnTo>
                    <a:pt x="1477" y="216"/>
                  </a:lnTo>
                  <a:lnTo>
                    <a:pt x="1467" y="216"/>
                  </a:lnTo>
                  <a:lnTo>
                    <a:pt x="1458" y="219"/>
                  </a:lnTo>
                  <a:lnTo>
                    <a:pt x="1449" y="220"/>
                  </a:lnTo>
                  <a:lnTo>
                    <a:pt x="1441" y="222"/>
                  </a:lnTo>
                  <a:lnTo>
                    <a:pt x="1431" y="222"/>
                  </a:lnTo>
                  <a:lnTo>
                    <a:pt x="1422" y="225"/>
                  </a:lnTo>
                  <a:lnTo>
                    <a:pt x="1412" y="226"/>
                  </a:lnTo>
                  <a:lnTo>
                    <a:pt x="1405" y="229"/>
                  </a:lnTo>
                  <a:lnTo>
                    <a:pt x="1395" y="229"/>
                  </a:lnTo>
                  <a:lnTo>
                    <a:pt x="1386" y="231"/>
                  </a:lnTo>
                  <a:lnTo>
                    <a:pt x="1376" y="232"/>
                  </a:lnTo>
                  <a:lnTo>
                    <a:pt x="1369" y="235"/>
                  </a:lnTo>
                  <a:lnTo>
                    <a:pt x="1359" y="235"/>
                  </a:lnTo>
                  <a:lnTo>
                    <a:pt x="1350" y="237"/>
                  </a:lnTo>
                  <a:lnTo>
                    <a:pt x="1341" y="237"/>
                  </a:lnTo>
                  <a:lnTo>
                    <a:pt x="1332" y="240"/>
                  </a:lnTo>
                  <a:lnTo>
                    <a:pt x="1322" y="241"/>
                  </a:lnTo>
                  <a:lnTo>
                    <a:pt x="1313" y="242"/>
                  </a:lnTo>
                  <a:lnTo>
                    <a:pt x="1305" y="243"/>
                  </a:lnTo>
                  <a:lnTo>
                    <a:pt x="1296" y="246"/>
                  </a:lnTo>
                  <a:lnTo>
                    <a:pt x="1286" y="246"/>
                  </a:lnTo>
                  <a:lnTo>
                    <a:pt x="1277" y="248"/>
                  </a:lnTo>
                  <a:lnTo>
                    <a:pt x="1268" y="248"/>
                  </a:lnTo>
                  <a:lnTo>
                    <a:pt x="1260" y="251"/>
                  </a:lnTo>
                  <a:lnTo>
                    <a:pt x="1250" y="252"/>
                  </a:lnTo>
                  <a:lnTo>
                    <a:pt x="1242" y="253"/>
                  </a:lnTo>
                  <a:lnTo>
                    <a:pt x="1232" y="255"/>
                  </a:lnTo>
                  <a:lnTo>
                    <a:pt x="1224" y="257"/>
                  </a:lnTo>
                  <a:lnTo>
                    <a:pt x="1214" y="257"/>
                  </a:lnTo>
                  <a:lnTo>
                    <a:pt x="1206" y="259"/>
                  </a:lnTo>
                  <a:lnTo>
                    <a:pt x="1196" y="259"/>
                  </a:lnTo>
                  <a:lnTo>
                    <a:pt x="1188" y="262"/>
                  </a:lnTo>
                  <a:lnTo>
                    <a:pt x="1179" y="263"/>
                  </a:lnTo>
                  <a:lnTo>
                    <a:pt x="1170" y="264"/>
                  </a:lnTo>
                  <a:lnTo>
                    <a:pt x="1160" y="266"/>
                  </a:lnTo>
                  <a:lnTo>
                    <a:pt x="1153" y="268"/>
                  </a:lnTo>
                  <a:lnTo>
                    <a:pt x="1143" y="268"/>
                  </a:lnTo>
                  <a:lnTo>
                    <a:pt x="1134" y="271"/>
                  </a:lnTo>
                  <a:lnTo>
                    <a:pt x="1124" y="271"/>
                  </a:lnTo>
                  <a:lnTo>
                    <a:pt x="1117" y="273"/>
                  </a:lnTo>
                  <a:lnTo>
                    <a:pt x="1107" y="274"/>
                  </a:lnTo>
                  <a:lnTo>
                    <a:pt x="1098" y="276"/>
                  </a:lnTo>
                  <a:lnTo>
                    <a:pt x="1088" y="277"/>
                  </a:lnTo>
                  <a:lnTo>
                    <a:pt x="1081" y="279"/>
                  </a:lnTo>
                  <a:lnTo>
                    <a:pt x="1062" y="279"/>
                  </a:lnTo>
                  <a:lnTo>
                    <a:pt x="1046" y="282"/>
                  </a:lnTo>
                  <a:lnTo>
                    <a:pt x="1029" y="283"/>
                  </a:lnTo>
                  <a:lnTo>
                    <a:pt x="1013" y="285"/>
                  </a:lnTo>
                  <a:lnTo>
                    <a:pt x="995" y="285"/>
                  </a:lnTo>
                  <a:lnTo>
                    <a:pt x="979" y="288"/>
                  </a:lnTo>
                  <a:lnTo>
                    <a:pt x="962" y="289"/>
                  </a:lnTo>
                  <a:lnTo>
                    <a:pt x="946" y="292"/>
                  </a:lnTo>
                  <a:lnTo>
                    <a:pt x="929" y="292"/>
                  </a:lnTo>
                  <a:lnTo>
                    <a:pt x="913" y="294"/>
                  </a:lnTo>
                  <a:lnTo>
                    <a:pt x="895" y="295"/>
                  </a:lnTo>
                  <a:lnTo>
                    <a:pt x="879" y="298"/>
                  </a:lnTo>
                  <a:lnTo>
                    <a:pt x="862" y="298"/>
                  </a:lnTo>
                  <a:lnTo>
                    <a:pt x="846" y="300"/>
                  </a:lnTo>
                  <a:lnTo>
                    <a:pt x="828" y="302"/>
                  </a:lnTo>
                  <a:lnTo>
                    <a:pt x="812" y="304"/>
                  </a:lnTo>
                  <a:lnTo>
                    <a:pt x="795" y="304"/>
                  </a:lnTo>
                  <a:lnTo>
                    <a:pt x="779" y="306"/>
                  </a:lnTo>
                  <a:lnTo>
                    <a:pt x="762" y="306"/>
                  </a:lnTo>
                  <a:lnTo>
                    <a:pt x="746" y="309"/>
                  </a:lnTo>
                  <a:lnTo>
                    <a:pt x="728" y="310"/>
                  </a:lnTo>
                  <a:lnTo>
                    <a:pt x="712" y="311"/>
                  </a:lnTo>
                  <a:lnTo>
                    <a:pt x="695" y="313"/>
                  </a:lnTo>
                  <a:lnTo>
                    <a:pt x="679" y="315"/>
                  </a:lnTo>
                  <a:lnTo>
                    <a:pt x="662" y="315"/>
                  </a:lnTo>
                  <a:lnTo>
                    <a:pt x="645" y="316"/>
                  </a:lnTo>
                  <a:lnTo>
                    <a:pt x="628" y="318"/>
                  </a:lnTo>
                  <a:lnTo>
                    <a:pt x="612" y="320"/>
                  </a:lnTo>
                  <a:lnTo>
                    <a:pt x="595" y="320"/>
                  </a:lnTo>
                  <a:lnTo>
                    <a:pt x="579" y="321"/>
                  </a:lnTo>
                  <a:lnTo>
                    <a:pt x="561" y="323"/>
                  </a:lnTo>
                  <a:lnTo>
                    <a:pt x="545" y="325"/>
                  </a:lnTo>
                  <a:lnTo>
                    <a:pt x="528" y="325"/>
                  </a:lnTo>
                  <a:lnTo>
                    <a:pt x="512" y="326"/>
                  </a:lnTo>
                  <a:lnTo>
                    <a:pt x="495" y="327"/>
                  </a:lnTo>
                  <a:lnTo>
                    <a:pt x="478" y="329"/>
                  </a:lnTo>
                  <a:lnTo>
                    <a:pt x="461" y="329"/>
                  </a:lnTo>
                  <a:lnTo>
                    <a:pt x="445" y="330"/>
                  </a:lnTo>
                  <a:lnTo>
                    <a:pt x="428" y="331"/>
                  </a:lnTo>
                  <a:lnTo>
                    <a:pt x="412" y="332"/>
                  </a:lnTo>
                  <a:lnTo>
                    <a:pt x="394" y="332"/>
                  </a:lnTo>
                  <a:lnTo>
                    <a:pt x="378" y="334"/>
                  </a:lnTo>
                  <a:lnTo>
                    <a:pt x="361" y="335"/>
                  </a:lnTo>
                  <a:lnTo>
                    <a:pt x="345" y="336"/>
                  </a:lnTo>
                  <a:lnTo>
                    <a:pt x="328" y="337"/>
                  </a:lnTo>
                  <a:lnTo>
                    <a:pt x="311" y="339"/>
                  </a:lnTo>
                  <a:lnTo>
                    <a:pt x="294" y="340"/>
                  </a:lnTo>
                  <a:lnTo>
                    <a:pt x="278" y="341"/>
                  </a:lnTo>
                  <a:lnTo>
                    <a:pt x="261" y="341"/>
                  </a:lnTo>
                  <a:lnTo>
                    <a:pt x="245" y="342"/>
                  </a:lnTo>
                  <a:lnTo>
                    <a:pt x="227" y="342"/>
                  </a:lnTo>
                  <a:lnTo>
                    <a:pt x="211" y="344"/>
                  </a:lnTo>
                  <a:lnTo>
                    <a:pt x="194" y="344"/>
                  </a:lnTo>
                  <a:lnTo>
                    <a:pt x="178" y="345"/>
                  </a:lnTo>
                  <a:lnTo>
                    <a:pt x="161" y="346"/>
                  </a:lnTo>
                  <a:lnTo>
                    <a:pt x="146" y="347"/>
                  </a:lnTo>
                  <a:lnTo>
                    <a:pt x="128" y="347"/>
                  </a:lnTo>
                  <a:lnTo>
                    <a:pt x="112" y="349"/>
                  </a:lnTo>
                  <a:lnTo>
                    <a:pt x="95" y="349"/>
                  </a:lnTo>
                  <a:lnTo>
                    <a:pt x="79" y="350"/>
                  </a:lnTo>
                  <a:lnTo>
                    <a:pt x="62" y="350"/>
                  </a:lnTo>
                  <a:lnTo>
                    <a:pt x="46" y="351"/>
                  </a:lnTo>
                  <a:lnTo>
                    <a:pt x="28" y="352"/>
                  </a:lnTo>
                  <a:lnTo>
                    <a:pt x="13" y="35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3" name="Freeform 67"/>
            <p:cNvSpPr>
              <a:spLocks/>
            </p:cNvSpPr>
            <p:nvPr/>
          </p:nvSpPr>
          <p:spPr bwMode="auto">
            <a:xfrm>
              <a:off x="4351" y="2542"/>
              <a:ext cx="44" cy="37"/>
            </a:xfrm>
            <a:custGeom>
              <a:avLst/>
              <a:gdLst>
                <a:gd name="T0" fmla="*/ 0 w 88"/>
                <a:gd name="T1" fmla="*/ 76 h 76"/>
                <a:gd name="T2" fmla="*/ 0 w 88"/>
                <a:gd name="T3" fmla="*/ 67 h 76"/>
                <a:gd name="T4" fmla="*/ 0 w 88"/>
                <a:gd name="T5" fmla="*/ 60 h 76"/>
                <a:gd name="T6" fmla="*/ 0 w 88"/>
                <a:gd name="T7" fmla="*/ 52 h 76"/>
                <a:gd name="T8" fmla="*/ 2 w 88"/>
                <a:gd name="T9" fmla="*/ 45 h 76"/>
                <a:gd name="T10" fmla="*/ 2 w 88"/>
                <a:gd name="T11" fmla="*/ 37 h 76"/>
                <a:gd name="T12" fmla="*/ 3 w 88"/>
                <a:gd name="T13" fmla="*/ 30 h 76"/>
                <a:gd name="T14" fmla="*/ 3 w 88"/>
                <a:gd name="T15" fmla="*/ 23 h 76"/>
                <a:gd name="T16" fmla="*/ 4 w 88"/>
                <a:gd name="T17" fmla="*/ 15 h 76"/>
                <a:gd name="T18" fmla="*/ 14 w 88"/>
                <a:gd name="T19" fmla="*/ 13 h 76"/>
                <a:gd name="T20" fmla="*/ 24 w 88"/>
                <a:gd name="T21" fmla="*/ 11 h 76"/>
                <a:gd name="T22" fmla="*/ 35 w 88"/>
                <a:gd name="T23" fmla="*/ 9 h 76"/>
                <a:gd name="T24" fmla="*/ 46 w 88"/>
                <a:gd name="T25" fmla="*/ 8 h 76"/>
                <a:gd name="T26" fmla="*/ 56 w 88"/>
                <a:gd name="T27" fmla="*/ 5 h 76"/>
                <a:gd name="T28" fmla="*/ 66 w 88"/>
                <a:gd name="T29" fmla="*/ 4 h 76"/>
                <a:gd name="T30" fmla="*/ 77 w 88"/>
                <a:gd name="T31" fmla="*/ 2 h 76"/>
                <a:gd name="T32" fmla="*/ 88 w 88"/>
                <a:gd name="T33" fmla="*/ 0 h 76"/>
                <a:gd name="T34" fmla="*/ 87 w 88"/>
                <a:gd name="T35" fmla="*/ 8 h 76"/>
                <a:gd name="T36" fmla="*/ 87 w 88"/>
                <a:gd name="T37" fmla="*/ 15 h 76"/>
                <a:gd name="T38" fmla="*/ 86 w 88"/>
                <a:gd name="T39" fmla="*/ 23 h 76"/>
                <a:gd name="T40" fmla="*/ 86 w 88"/>
                <a:gd name="T41" fmla="*/ 31 h 76"/>
                <a:gd name="T42" fmla="*/ 84 w 88"/>
                <a:gd name="T43" fmla="*/ 39 h 76"/>
                <a:gd name="T44" fmla="*/ 84 w 88"/>
                <a:gd name="T45" fmla="*/ 47 h 76"/>
                <a:gd name="T46" fmla="*/ 84 w 88"/>
                <a:gd name="T47" fmla="*/ 55 h 76"/>
                <a:gd name="T48" fmla="*/ 84 w 88"/>
                <a:gd name="T49" fmla="*/ 63 h 76"/>
                <a:gd name="T50" fmla="*/ 73 w 88"/>
                <a:gd name="T51" fmla="*/ 63 h 76"/>
                <a:gd name="T52" fmla="*/ 62 w 88"/>
                <a:gd name="T53" fmla="*/ 66 h 76"/>
                <a:gd name="T54" fmla="*/ 52 w 88"/>
                <a:gd name="T55" fmla="*/ 66 h 76"/>
                <a:gd name="T56" fmla="*/ 42 w 88"/>
                <a:gd name="T57" fmla="*/ 68 h 76"/>
                <a:gd name="T58" fmla="*/ 31 w 88"/>
                <a:gd name="T59" fmla="*/ 70 h 76"/>
                <a:gd name="T60" fmla="*/ 20 w 88"/>
                <a:gd name="T61" fmla="*/ 72 h 76"/>
                <a:gd name="T62" fmla="*/ 10 w 88"/>
                <a:gd name="T63" fmla="*/ 73 h 76"/>
                <a:gd name="T64" fmla="*/ 0 w 88"/>
                <a:gd name="T6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76">
                  <a:moveTo>
                    <a:pt x="0" y="76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2" y="37"/>
                  </a:lnTo>
                  <a:lnTo>
                    <a:pt x="3" y="30"/>
                  </a:lnTo>
                  <a:lnTo>
                    <a:pt x="3" y="23"/>
                  </a:lnTo>
                  <a:lnTo>
                    <a:pt x="4" y="15"/>
                  </a:lnTo>
                  <a:lnTo>
                    <a:pt x="14" y="13"/>
                  </a:lnTo>
                  <a:lnTo>
                    <a:pt x="24" y="11"/>
                  </a:lnTo>
                  <a:lnTo>
                    <a:pt x="35" y="9"/>
                  </a:lnTo>
                  <a:lnTo>
                    <a:pt x="46" y="8"/>
                  </a:lnTo>
                  <a:lnTo>
                    <a:pt x="56" y="5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87" y="8"/>
                  </a:lnTo>
                  <a:lnTo>
                    <a:pt x="87" y="15"/>
                  </a:lnTo>
                  <a:lnTo>
                    <a:pt x="86" y="23"/>
                  </a:lnTo>
                  <a:lnTo>
                    <a:pt x="86" y="31"/>
                  </a:lnTo>
                  <a:lnTo>
                    <a:pt x="84" y="39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84" y="63"/>
                  </a:lnTo>
                  <a:lnTo>
                    <a:pt x="73" y="63"/>
                  </a:lnTo>
                  <a:lnTo>
                    <a:pt x="62" y="66"/>
                  </a:lnTo>
                  <a:lnTo>
                    <a:pt x="52" y="66"/>
                  </a:lnTo>
                  <a:lnTo>
                    <a:pt x="42" y="68"/>
                  </a:lnTo>
                  <a:lnTo>
                    <a:pt x="31" y="70"/>
                  </a:lnTo>
                  <a:lnTo>
                    <a:pt x="20" y="72"/>
                  </a:lnTo>
                  <a:lnTo>
                    <a:pt x="10" y="7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4" name="Freeform 68"/>
            <p:cNvSpPr>
              <a:spLocks/>
            </p:cNvSpPr>
            <p:nvPr/>
          </p:nvSpPr>
          <p:spPr bwMode="auto">
            <a:xfrm>
              <a:off x="4338" y="2553"/>
              <a:ext cx="8" cy="23"/>
            </a:xfrm>
            <a:custGeom>
              <a:avLst/>
              <a:gdLst>
                <a:gd name="T0" fmla="*/ 8 w 17"/>
                <a:gd name="T1" fmla="*/ 46 h 46"/>
                <a:gd name="T2" fmla="*/ 3 w 17"/>
                <a:gd name="T3" fmla="*/ 38 h 46"/>
                <a:gd name="T4" fmla="*/ 1 w 17"/>
                <a:gd name="T5" fmla="*/ 32 h 46"/>
                <a:gd name="T6" fmla="*/ 0 w 17"/>
                <a:gd name="T7" fmla="*/ 26 h 46"/>
                <a:gd name="T8" fmla="*/ 1 w 17"/>
                <a:gd name="T9" fmla="*/ 21 h 46"/>
                <a:gd name="T10" fmla="*/ 3 w 17"/>
                <a:gd name="T11" fmla="*/ 8 h 46"/>
                <a:gd name="T12" fmla="*/ 8 w 17"/>
                <a:gd name="T13" fmla="*/ 0 h 46"/>
                <a:gd name="T14" fmla="*/ 13 w 17"/>
                <a:gd name="T15" fmla="*/ 0 h 46"/>
                <a:gd name="T16" fmla="*/ 17 w 17"/>
                <a:gd name="T17" fmla="*/ 0 h 46"/>
                <a:gd name="T18" fmla="*/ 17 w 17"/>
                <a:gd name="T19" fmla="*/ 6 h 46"/>
                <a:gd name="T20" fmla="*/ 17 w 17"/>
                <a:gd name="T21" fmla="*/ 12 h 46"/>
                <a:gd name="T22" fmla="*/ 17 w 17"/>
                <a:gd name="T23" fmla="*/ 17 h 46"/>
                <a:gd name="T24" fmla="*/ 17 w 17"/>
                <a:gd name="T25" fmla="*/ 22 h 46"/>
                <a:gd name="T26" fmla="*/ 16 w 17"/>
                <a:gd name="T27" fmla="*/ 26 h 46"/>
                <a:gd name="T28" fmla="*/ 16 w 17"/>
                <a:gd name="T29" fmla="*/ 31 h 46"/>
                <a:gd name="T30" fmla="*/ 15 w 17"/>
                <a:gd name="T31" fmla="*/ 37 h 46"/>
                <a:gd name="T32" fmla="*/ 15 w 17"/>
                <a:gd name="T33" fmla="*/ 46 h 46"/>
                <a:gd name="T34" fmla="*/ 11 w 17"/>
                <a:gd name="T35" fmla="*/ 46 h 46"/>
                <a:gd name="T36" fmla="*/ 8 w 17"/>
                <a:gd name="T3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6">
                  <a:moveTo>
                    <a:pt x="8" y="46"/>
                  </a:moveTo>
                  <a:lnTo>
                    <a:pt x="3" y="38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7" y="22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5" y="37"/>
                  </a:lnTo>
                  <a:lnTo>
                    <a:pt x="15" y="46"/>
                  </a:lnTo>
                  <a:lnTo>
                    <a:pt x="11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5" name="Freeform 69"/>
            <p:cNvSpPr>
              <a:spLocks/>
            </p:cNvSpPr>
            <p:nvPr/>
          </p:nvSpPr>
          <p:spPr bwMode="auto">
            <a:xfrm>
              <a:off x="4413" y="2531"/>
              <a:ext cx="47" cy="40"/>
            </a:xfrm>
            <a:custGeom>
              <a:avLst/>
              <a:gdLst>
                <a:gd name="T0" fmla="*/ 4 w 94"/>
                <a:gd name="T1" fmla="*/ 79 h 79"/>
                <a:gd name="T2" fmla="*/ 3 w 94"/>
                <a:gd name="T3" fmla="*/ 71 h 79"/>
                <a:gd name="T4" fmla="*/ 3 w 94"/>
                <a:gd name="T5" fmla="*/ 62 h 79"/>
                <a:gd name="T6" fmla="*/ 1 w 94"/>
                <a:gd name="T7" fmla="*/ 55 h 79"/>
                <a:gd name="T8" fmla="*/ 1 w 94"/>
                <a:gd name="T9" fmla="*/ 47 h 79"/>
                <a:gd name="T10" fmla="*/ 0 w 94"/>
                <a:gd name="T11" fmla="*/ 39 h 79"/>
                <a:gd name="T12" fmla="*/ 0 w 94"/>
                <a:gd name="T13" fmla="*/ 30 h 79"/>
                <a:gd name="T14" fmla="*/ 0 w 94"/>
                <a:gd name="T15" fmla="*/ 23 h 79"/>
                <a:gd name="T16" fmla="*/ 0 w 94"/>
                <a:gd name="T17" fmla="*/ 15 h 79"/>
                <a:gd name="T18" fmla="*/ 11 w 94"/>
                <a:gd name="T19" fmla="*/ 13 h 79"/>
                <a:gd name="T20" fmla="*/ 22 w 94"/>
                <a:gd name="T21" fmla="*/ 11 h 79"/>
                <a:gd name="T22" fmla="*/ 33 w 94"/>
                <a:gd name="T23" fmla="*/ 9 h 79"/>
                <a:gd name="T24" fmla="*/ 46 w 94"/>
                <a:gd name="T25" fmla="*/ 8 h 79"/>
                <a:gd name="T26" fmla="*/ 57 w 94"/>
                <a:gd name="T27" fmla="*/ 5 h 79"/>
                <a:gd name="T28" fmla="*/ 69 w 94"/>
                <a:gd name="T29" fmla="*/ 4 h 79"/>
                <a:gd name="T30" fmla="*/ 82 w 94"/>
                <a:gd name="T31" fmla="*/ 2 h 79"/>
                <a:gd name="T32" fmla="*/ 94 w 94"/>
                <a:gd name="T33" fmla="*/ 0 h 79"/>
                <a:gd name="T34" fmla="*/ 93 w 94"/>
                <a:gd name="T35" fmla="*/ 8 h 79"/>
                <a:gd name="T36" fmla="*/ 93 w 94"/>
                <a:gd name="T37" fmla="*/ 18 h 79"/>
                <a:gd name="T38" fmla="*/ 92 w 94"/>
                <a:gd name="T39" fmla="*/ 25 h 79"/>
                <a:gd name="T40" fmla="*/ 92 w 94"/>
                <a:gd name="T41" fmla="*/ 35 h 79"/>
                <a:gd name="T42" fmla="*/ 92 w 94"/>
                <a:gd name="T43" fmla="*/ 44 h 79"/>
                <a:gd name="T44" fmla="*/ 92 w 94"/>
                <a:gd name="T45" fmla="*/ 53 h 79"/>
                <a:gd name="T46" fmla="*/ 92 w 94"/>
                <a:gd name="T47" fmla="*/ 62 h 79"/>
                <a:gd name="T48" fmla="*/ 92 w 94"/>
                <a:gd name="T49" fmla="*/ 72 h 79"/>
                <a:gd name="T50" fmla="*/ 80 w 94"/>
                <a:gd name="T51" fmla="*/ 72 h 79"/>
                <a:gd name="T52" fmla="*/ 69 w 94"/>
                <a:gd name="T53" fmla="*/ 73 h 79"/>
                <a:gd name="T54" fmla="*/ 58 w 94"/>
                <a:gd name="T55" fmla="*/ 74 h 79"/>
                <a:gd name="T56" fmla="*/ 47 w 94"/>
                <a:gd name="T57" fmla="*/ 76 h 79"/>
                <a:gd name="T58" fmla="*/ 36 w 94"/>
                <a:gd name="T59" fmla="*/ 76 h 79"/>
                <a:gd name="T60" fmla="*/ 25 w 94"/>
                <a:gd name="T61" fmla="*/ 77 h 79"/>
                <a:gd name="T62" fmla="*/ 14 w 94"/>
                <a:gd name="T63" fmla="*/ 78 h 79"/>
                <a:gd name="T64" fmla="*/ 4 w 94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9">
                  <a:moveTo>
                    <a:pt x="4" y="79"/>
                  </a:moveTo>
                  <a:lnTo>
                    <a:pt x="3" y="71"/>
                  </a:lnTo>
                  <a:lnTo>
                    <a:pt x="3" y="62"/>
                  </a:lnTo>
                  <a:lnTo>
                    <a:pt x="1" y="55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9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9" y="4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93" y="8"/>
                  </a:lnTo>
                  <a:lnTo>
                    <a:pt x="93" y="18"/>
                  </a:lnTo>
                  <a:lnTo>
                    <a:pt x="92" y="25"/>
                  </a:lnTo>
                  <a:lnTo>
                    <a:pt x="92" y="35"/>
                  </a:lnTo>
                  <a:lnTo>
                    <a:pt x="92" y="44"/>
                  </a:lnTo>
                  <a:lnTo>
                    <a:pt x="92" y="53"/>
                  </a:lnTo>
                  <a:lnTo>
                    <a:pt x="92" y="62"/>
                  </a:lnTo>
                  <a:lnTo>
                    <a:pt x="92" y="72"/>
                  </a:lnTo>
                  <a:lnTo>
                    <a:pt x="80" y="72"/>
                  </a:lnTo>
                  <a:lnTo>
                    <a:pt x="69" y="73"/>
                  </a:lnTo>
                  <a:lnTo>
                    <a:pt x="58" y="74"/>
                  </a:lnTo>
                  <a:lnTo>
                    <a:pt x="47" y="76"/>
                  </a:lnTo>
                  <a:lnTo>
                    <a:pt x="36" y="76"/>
                  </a:lnTo>
                  <a:lnTo>
                    <a:pt x="25" y="77"/>
                  </a:lnTo>
                  <a:lnTo>
                    <a:pt x="14" y="78"/>
                  </a:lnTo>
                  <a:lnTo>
                    <a:pt x="4" y="7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6" name="Freeform 70"/>
            <p:cNvSpPr>
              <a:spLocks/>
            </p:cNvSpPr>
            <p:nvPr/>
          </p:nvSpPr>
          <p:spPr bwMode="auto">
            <a:xfrm>
              <a:off x="4400" y="2542"/>
              <a:ext cx="8" cy="26"/>
            </a:xfrm>
            <a:custGeom>
              <a:avLst/>
              <a:gdLst>
                <a:gd name="T0" fmla="*/ 6 w 16"/>
                <a:gd name="T1" fmla="*/ 53 h 53"/>
                <a:gd name="T2" fmla="*/ 1 w 16"/>
                <a:gd name="T3" fmla="*/ 47 h 53"/>
                <a:gd name="T4" fmla="*/ 0 w 16"/>
                <a:gd name="T5" fmla="*/ 41 h 53"/>
                <a:gd name="T6" fmla="*/ 0 w 16"/>
                <a:gd name="T7" fmla="*/ 34 h 53"/>
                <a:gd name="T8" fmla="*/ 0 w 16"/>
                <a:gd name="T9" fmla="*/ 26 h 53"/>
                <a:gd name="T10" fmla="*/ 0 w 16"/>
                <a:gd name="T11" fmla="*/ 18 h 53"/>
                <a:gd name="T12" fmla="*/ 1 w 16"/>
                <a:gd name="T13" fmla="*/ 11 h 53"/>
                <a:gd name="T14" fmla="*/ 3 w 16"/>
                <a:gd name="T15" fmla="*/ 4 h 53"/>
                <a:gd name="T16" fmla="*/ 4 w 16"/>
                <a:gd name="T17" fmla="*/ 0 h 53"/>
                <a:gd name="T18" fmla="*/ 10 w 16"/>
                <a:gd name="T19" fmla="*/ 0 h 53"/>
                <a:gd name="T20" fmla="*/ 16 w 16"/>
                <a:gd name="T21" fmla="*/ 0 h 53"/>
                <a:gd name="T22" fmla="*/ 16 w 16"/>
                <a:gd name="T23" fmla="*/ 6 h 53"/>
                <a:gd name="T24" fmla="*/ 16 w 16"/>
                <a:gd name="T25" fmla="*/ 13 h 53"/>
                <a:gd name="T26" fmla="*/ 16 w 16"/>
                <a:gd name="T27" fmla="*/ 18 h 53"/>
                <a:gd name="T28" fmla="*/ 16 w 16"/>
                <a:gd name="T29" fmla="*/ 23 h 53"/>
                <a:gd name="T30" fmla="*/ 16 w 16"/>
                <a:gd name="T31" fmla="*/ 30 h 53"/>
                <a:gd name="T32" fmla="*/ 16 w 16"/>
                <a:gd name="T33" fmla="*/ 36 h 53"/>
                <a:gd name="T34" fmla="*/ 15 w 16"/>
                <a:gd name="T35" fmla="*/ 44 h 53"/>
                <a:gd name="T36" fmla="*/ 14 w 16"/>
                <a:gd name="T37" fmla="*/ 53 h 53"/>
                <a:gd name="T38" fmla="*/ 9 w 16"/>
                <a:gd name="T39" fmla="*/ 53 h 53"/>
                <a:gd name="T40" fmla="*/ 6 w 16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53">
                  <a:moveTo>
                    <a:pt x="6" y="53"/>
                  </a:move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16" y="18"/>
                  </a:lnTo>
                  <a:lnTo>
                    <a:pt x="16" y="23"/>
                  </a:lnTo>
                  <a:lnTo>
                    <a:pt x="16" y="30"/>
                  </a:lnTo>
                  <a:lnTo>
                    <a:pt x="16" y="36"/>
                  </a:lnTo>
                  <a:lnTo>
                    <a:pt x="15" y="44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7" name="Freeform 71"/>
            <p:cNvSpPr>
              <a:spLocks/>
            </p:cNvSpPr>
            <p:nvPr/>
          </p:nvSpPr>
          <p:spPr bwMode="auto">
            <a:xfrm>
              <a:off x="4466" y="2534"/>
              <a:ext cx="8" cy="31"/>
            </a:xfrm>
            <a:custGeom>
              <a:avLst/>
              <a:gdLst>
                <a:gd name="T0" fmla="*/ 2 w 17"/>
                <a:gd name="T1" fmla="*/ 62 h 62"/>
                <a:gd name="T2" fmla="*/ 0 w 17"/>
                <a:gd name="T3" fmla="*/ 52 h 62"/>
                <a:gd name="T4" fmla="*/ 0 w 17"/>
                <a:gd name="T5" fmla="*/ 46 h 62"/>
                <a:gd name="T6" fmla="*/ 0 w 17"/>
                <a:gd name="T7" fmla="*/ 39 h 62"/>
                <a:gd name="T8" fmla="*/ 0 w 17"/>
                <a:gd name="T9" fmla="*/ 34 h 62"/>
                <a:gd name="T10" fmla="*/ 0 w 17"/>
                <a:gd name="T11" fmla="*/ 25 h 62"/>
                <a:gd name="T12" fmla="*/ 0 w 17"/>
                <a:gd name="T13" fmla="*/ 19 h 62"/>
                <a:gd name="T14" fmla="*/ 2 w 17"/>
                <a:gd name="T15" fmla="*/ 8 h 62"/>
                <a:gd name="T16" fmla="*/ 4 w 17"/>
                <a:gd name="T17" fmla="*/ 0 h 62"/>
                <a:gd name="T18" fmla="*/ 9 w 17"/>
                <a:gd name="T19" fmla="*/ 1 h 62"/>
                <a:gd name="T20" fmla="*/ 15 w 17"/>
                <a:gd name="T21" fmla="*/ 4 h 62"/>
                <a:gd name="T22" fmla="*/ 15 w 17"/>
                <a:gd name="T23" fmla="*/ 15 h 62"/>
                <a:gd name="T24" fmla="*/ 17 w 17"/>
                <a:gd name="T25" fmla="*/ 29 h 62"/>
                <a:gd name="T26" fmla="*/ 15 w 17"/>
                <a:gd name="T27" fmla="*/ 35 h 62"/>
                <a:gd name="T28" fmla="*/ 15 w 17"/>
                <a:gd name="T29" fmla="*/ 42 h 62"/>
                <a:gd name="T30" fmla="*/ 14 w 17"/>
                <a:gd name="T31" fmla="*/ 50 h 62"/>
                <a:gd name="T32" fmla="*/ 13 w 17"/>
                <a:gd name="T33" fmla="*/ 58 h 62"/>
                <a:gd name="T34" fmla="*/ 7 w 17"/>
                <a:gd name="T35" fmla="*/ 60 h 62"/>
                <a:gd name="T36" fmla="*/ 2 w 17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62">
                  <a:moveTo>
                    <a:pt x="2" y="62"/>
                  </a:moveTo>
                  <a:lnTo>
                    <a:pt x="0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8"/>
                  </a:lnTo>
                  <a:lnTo>
                    <a:pt x="4" y="0"/>
                  </a:lnTo>
                  <a:lnTo>
                    <a:pt x="9" y="1"/>
                  </a:lnTo>
                  <a:lnTo>
                    <a:pt x="15" y="4"/>
                  </a:lnTo>
                  <a:lnTo>
                    <a:pt x="15" y="15"/>
                  </a:lnTo>
                  <a:lnTo>
                    <a:pt x="17" y="29"/>
                  </a:lnTo>
                  <a:lnTo>
                    <a:pt x="15" y="35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3" y="58"/>
                  </a:lnTo>
                  <a:lnTo>
                    <a:pt x="7" y="60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8" name="Freeform 72"/>
            <p:cNvSpPr>
              <a:spLocks/>
            </p:cNvSpPr>
            <p:nvPr/>
          </p:nvSpPr>
          <p:spPr bwMode="auto">
            <a:xfrm>
              <a:off x="4478" y="2521"/>
              <a:ext cx="37" cy="44"/>
            </a:xfrm>
            <a:custGeom>
              <a:avLst/>
              <a:gdLst>
                <a:gd name="T0" fmla="*/ 0 w 74"/>
                <a:gd name="T1" fmla="*/ 88 h 88"/>
                <a:gd name="T2" fmla="*/ 1 w 74"/>
                <a:gd name="T3" fmla="*/ 77 h 88"/>
                <a:gd name="T4" fmla="*/ 2 w 74"/>
                <a:gd name="T5" fmla="*/ 70 h 88"/>
                <a:gd name="T6" fmla="*/ 2 w 74"/>
                <a:gd name="T7" fmla="*/ 62 h 88"/>
                <a:gd name="T8" fmla="*/ 4 w 74"/>
                <a:gd name="T9" fmla="*/ 56 h 88"/>
                <a:gd name="T10" fmla="*/ 4 w 74"/>
                <a:gd name="T11" fmla="*/ 47 h 88"/>
                <a:gd name="T12" fmla="*/ 4 w 74"/>
                <a:gd name="T13" fmla="*/ 40 h 88"/>
                <a:gd name="T14" fmla="*/ 4 w 74"/>
                <a:gd name="T15" fmla="*/ 34 h 88"/>
                <a:gd name="T16" fmla="*/ 4 w 74"/>
                <a:gd name="T17" fmla="*/ 27 h 88"/>
                <a:gd name="T18" fmla="*/ 4 w 74"/>
                <a:gd name="T19" fmla="*/ 20 h 88"/>
                <a:gd name="T20" fmla="*/ 4 w 74"/>
                <a:gd name="T21" fmla="*/ 14 h 88"/>
                <a:gd name="T22" fmla="*/ 11 w 74"/>
                <a:gd name="T23" fmla="*/ 11 h 88"/>
                <a:gd name="T24" fmla="*/ 21 w 74"/>
                <a:gd name="T25" fmla="*/ 10 h 88"/>
                <a:gd name="T26" fmla="*/ 28 w 74"/>
                <a:gd name="T27" fmla="*/ 8 h 88"/>
                <a:gd name="T28" fmla="*/ 38 w 74"/>
                <a:gd name="T29" fmla="*/ 6 h 88"/>
                <a:gd name="T30" fmla="*/ 47 w 74"/>
                <a:gd name="T31" fmla="*/ 4 h 88"/>
                <a:gd name="T32" fmla="*/ 56 w 74"/>
                <a:gd name="T33" fmla="*/ 3 h 88"/>
                <a:gd name="T34" fmla="*/ 64 w 74"/>
                <a:gd name="T35" fmla="*/ 0 h 88"/>
                <a:gd name="T36" fmla="*/ 74 w 74"/>
                <a:gd name="T37" fmla="*/ 0 h 88"/>
                <a:gd name="T38" fmla="*/ 73 w 74"/>
                <a:gd name="T39" fmla="*/ 9 h 88"/>
                <a:gd name="T40" fmla="*/ 73 w 74"/>
                <a:gd name="T41" fmla="*/ 19 h 88"/>
                <a:gd name="T42" fmla="*/ 72 w 74"/>
                <a:gd name="T43" fmla="*/ 29 h 88"/>
                <a:gd name="T44" fmla="*/ 72 w 74"/>
                <a:gd name="T45" fmla="*/ 40 h 88"/>
                <a:gd name="T46" fmla="*/ 72 w 74"/>
                <a:gd name="T47" fmla="*/ 48 h 88"/>
                <a:gd name="T48" fmla="*/ 72 w 74"/>
                <a:gd name="T49" fmla="*/ 58 h 88"/>
                <a:gd name="T50" fmla="*/ 72 w 74"/>
                <a:gd name="T51" fmla="*/ 68 h 88"/>
                <a:gd name="T52" fmla="*/ 72 w 74"/>
                <a:gd name="T53" fmla="*/ 79 h 88"/>
                <a:gd name="T54" fmla="*/ 61 w 74"/>
                <a:gd name="T55" fmla="*/ 82 h 88"/>
                <a:gd name="T56" fmla="*/ 51 w 74"/>
                <a:gd name="T57" fmla="*/ 84 h 88"/>
                <a:gd name="T58" fmla="*/ 42 w 74"/>
                <a:gd name="T59" fmla="*/ 84 h 88"/>
                <a:gd name="T60" fmla="*/ 31 w 74"/>
                <a:gd name="T61" fmla="*/ 86 h 88"/>
                <a:gd name="T62" fmla="*/ 23 w 74"/>
                <a:gd name="T63" fmla="*/ 86 h 88"/>
                <a:gd name="T64" fmla="*/ 17 w 74"/>
                <a:gd name="T65" fmla="*/ 87 h 88"/>
                <a:gd name="T66" fmla="*/ 9 w 74"/>
                <a:gd name="T67" fmla="*/ 87 h 88"/>
                <a:gd name="T68" fmla="*/ 0 w 74"/>
                <a:gd name="T6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88">
                  <a:moveTo>
                    <a:pt x="0" y="88"/>
                  </a:moveTo>
                  <a:lnTo>
                    <a:pt x="1" y="77"/>
                  </a:lnTo>
                  <a:lnTo>
                    <a:pt x="2" y="70"/>
                  </a:lnTo>
                  <a:lnTo>
                    <a:pt x="2" y="62"/>
                  </a:lnTo>
                  <a:lnTo>
                    <a:pt x="4" y="56"/>
                  </a:lnTo>
                  <a:lnTo>
                    <a:pt x="4" y="47"/>
                  </a:lnTo>
                  <a:lnTo>
                    <a:pt x="4" y="40"/>
                  </a:lnTo>
                  <a:lnTo>
                    <a:pt x="4" y="34"/>
                  </a:lnTo>
                  <a:lnTo>
                    <a:pt x="4" y="27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11" y="11"/>
                  </a:lnTo>
                  <a:lnTo>
                    <a:pt x="21" y="10"/>
                  </a:lnTo>
                  <a:lnTo>
                    <a:pt x="28" y="8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73" y="9"/>
                  </a:lnTo>
                  <a:lnTo>
                    <a:pt x="73" y="19"/>
                  </a:lnTo>
                  <a:lnTo>
                    <a:pt x="72" y="29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72" y="58"/>
                  </a:lnTo>
                  <a:lnTo>
                    <a:pt x="72" y="68"/>
                  </a:lnTo>
                  <a:lnTo>
                    <a:pt x="72" y="79"/>
                  </a:lnTo>
                  <a:lnTo>
                    <a:pt x="61" y="82"/>
                  </a:lnTo>
                  <a:lnTo>
                    <a:pt x="51" y="84"/>
                  </a:lnTo>
                  <a:lnTo>
                    <a:pt x="42" y="84"/>
                  </a:lnTo>
                  <a:lnTo>
                    <a:pt x="31" y="86"/>
                  </a:lnTo>
                  <a:lnTo>
                    <a:pt x="23" y="86"/>
                  </a:lnTo>
                  <a:lnTo>
                    <a:pt x="17" y="87"/>
                  </a:lnTo>
                  <a:lnTo>
                    <a:pt x="9" y="8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89" name="Freeform 73"/>
            <p:cNvSpPr>
              <a:spLocks/>
            </p:cNvSpPr>
            <p:nvPr/>
          </p:nvSpPr>
          <p:spPr bwMode="auto">
            <a:xfrm>
              <a:off x="4533" y="2514"/>
              <a:ext cx="24" cy="44"/>
            </a:xfrm>
            <a:custGeom>
              <a:avLst/>
              <a:gdLst>
                <a:gd name="T0" fmla="*/ 0 w 47"/>
                <a:gd name="T1" fmla="*/ 86 h 86"/>
                <a:gd name="T2" fmla="*/ 0 w 47"/>
                <a:gd name="T3" fmla="*/ 75 h 86"/>
                <a:gd name="T4" fmla="*/ 0 w 47"/>
                <a:gd name="T5" fmla="*/ 65 h 86"/>
                <a:gd name="T6" fmla="*/ 0 w 47"/>
                <a:gd name="T7" fmla="*/ 56 h 86"/>
                <a:gd name="T8" fmla="*/ 0 w 47"/>
                <a:gd name="T9" fmla="*/ 46 h 86"/>
                <a:gd name="T10" fmla="*/ 0 w 47"/>
                <a:gd name="T11" fmla="*/ 35 h 86"/>
                <a:gd name="T12" fmla="*/ 0 w 47"/>
                <a:gd name="T13" fmla="*/ 25 h 86"/>
                <a:gd name="T14" fmla="*/ 0 w 47"/>
                <a:gd name="T15" fmla="*/ 15 h 86"/>
                <a:gd name="T16" fmla="*/ 0 w 47"/>
                <a:gd name="T17" fmla="*/ 6 h 86"/>
                <a:gd name="T18" fmla="*/ 10 w 47"/>
                <a:gd name="T19" fmla="*/ 4 h 86"/>
                <a:gd name="T20" fmla="*/ 21 w 47"/>
                <a:gd name="T21" fmla="*/ 2 h 86"/>
                <a:gd name="T22" fmla="*/ 32 w 47"/>
                <a:gd name="T23" fmla="*/ 0 h 86"/>
                <a:gd name="T24" fmla="*/ 43 w 47"/>
                <a:gd name="T25" fmla="*/ 0 h 86"/>
                <a:gd name="T26" fmla="*/ 43 w 47"/>
                <a:gd name="T27" fmla="*/ 9 h 86"/>
                <a:gd name="T28" fmla="*/ 43 w 47"/>
                <a:gd name="T29" fmla="*/ 18 h 86"/>
                <a:gd name="T30" fmla="*/ 43 w 47"/>
                <a:gd name="T31" fmla="*/ 28 h 86"/>
                <a:gd name="T32" fmla="*/ 45 w 47"/>
                <a:gd name="T33" fmla="*/ 38 h 86"/>
                <a:gd name="T34" fmla="*/ 45 w 47"/>
                <a:gd name="T35" fmla="*/ 47 h 86"/>
                <a:gd name="T36" fmla="*/ 46 w 47"/>
                <a:gd name="T37" fmla="*/ 58 h 86"/>
                <a:gd name="T38" fmla="*/ 46 w 47"/>
                <a:gd name="T39" fmla="*/ 67 h 86"/>
                <a:gd name="T40" fmla="*/ 47 w 47"/>
                <a:gd name="T41" fmla="*/ 78 h 86"/>
                <a:gd name="T42" fmla="*/ 35 w 47"/>
                <a:gd name="T43" fmla="*/ 79 h 86"/>
                <a:gd name="T44" fmla="*/ 24 w 47"/>
                <a:gd name="T45" fmla="*/ 82 h 86"/>
                <a:gd name="T46" fmla="*/ 11 w 47"/>
                <a:gd name="T47" fmla="*/ 84 h 86"/>
                <a:gd name="T48" fmla="*/ 0 w 47"/>
                <a:gd name="T4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86">
                  <a:moveTo>
                    <a:pt x="0" y="86"/>
                  </a:moveTo>
                  <a:lnTo>
                    <a:pt x="0" y="7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10" y="4"/>
                  </a:lnTo>
                  <a:lnTo>
                    <a:pt x="21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43" y="28"/>
                  </a:lnTo>
                  <a:lnTo>
                    <a:pt x="45" y="38"/>
                  </a:lnTo>
                  <a:lnTo>
                    <a:pt x="45" y="47"/>
                  </a:lnTo>
                  <a:lnTo>
                    <a:pt x="46" y="58"/>
                  </a:lnTo>
                  <a:lnTo>
                    <a:pt x="46" y="67"/>
                  </a:lnTo>
                  <a:lnTo>
                    <a:pt x="47" y="78"/>
                  </a:lnTo>
                  <a:lnTo>
                    <a:pt x="35" y="79"/>
                  </a:lnTo>
                  <a:lnTo>
                    <a:pt x="24" y="82"/>
                  </a:lnTo>
                  <a:lnTo>
                    <a:pt x="11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0" name="Freeform 74"/>
            <p:cNvSpPr>
              <a:spLocks/>
            </p:cNvSpPr>
            <p:nvPr/>
          </p:nvSpPr>
          <p:spPr bwMode="auto">
            <a:xfrm>
              <a:off x="4520" y="2523"/>
              <a:ext cx="9" cy="32"/>
            </a:xfrm>
            <a:custGeom>
              <a:avLst/>
              <a:gdLst>
                <a:gd name="T0" fmla="*/ 7 w 17"/>
                <a:gd name="T1" fmla="*/ 65 h 65"/>
                <a:gd name="T2" fmla="*/ 3 w 17"/>
                <a:gd name="T3" fmla="*/ 55 h 65"/>
                <a:gd name="T4" fmla="*/ 1 w 17"/>
                <a:gd name="T5" fmla="*/ 46 h 65"/>
                <a:gd name="T6" fmla="*/ 0 w 17"/>
                <a:gd name="T7" fmla="*/ 37 h 65"/>
                <a:gd name="T8" fmla="*/ 0 w 17"/>
                <a:gd name="T9" fmla="*/ 30 h 65"/>
                <a:gd name="T10" fmla="*/ 0 w 17"/>
                <a:gd name="T11" fmla="*/ 21 h 65"/>
                <a:gd name="T12" fmla="*/ 1 w 17"/>
                <a:gd name="T13" fmla="*/ 14 h 65"/>
                <a:gd name="T14" fmla="*/ 4 w 17"/>
                <a:gd name="T15" fmla="*/ 6 h 65"/>
                <a:gd name="T16" fmla="*/ 7 w 17"/>
                <a:gd name="T17" fmla="*/ 0 h 65"/>
                <a:gd name="T18" fmla="*/ 11 w 17"/>
                <a:gd name="T19" fmla="*/ 0 h 65"/>
                <a:gd name="T20" fmla="*/ 15 w 17"/>
                <a:gd name="T21" fmla="*/ 1 h 65"/>
                <a:gd name="T22" fmla="*/ 15 w 17"/>
                <a:gd name="T23" fmla="*/ 6 h 65"/>
                <a:gd name="T24" fmla="*/ 16 w 17"/>
                <a:gd name="T25" fmla="*/ 14 h 65"/>
                <a:gd name="T26" fmla="*/ 16 w 17"/>
                <a:gd name="T27" fmla="*/ 24 h 65"/>
                <a:gd name="T28" fmla="*/ 17 w 17"/>
                <a:gd name="T29" fmla="*/ 35 h 65"/>
                <a:gd name="T30" fmla="*/ 16 w 17"/>
                <a:gd name="T31" fmla="*/ 43 h 65"/>
                <a:gd name="T32" fmla="*/ 15 w 17"/>
                <a:gd name="T33" fmla="*/ 53 h 65"/>
                <a:gd name="T34" fmla="*/ 11 w 17"/>
                <a:gd name="T35" fmla="*/ 60 h 65"/>
                <a:gd name="T36" fmla="*/ 7 w 17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65">
                  <a:moveTo>
                    <a:pt x="7" y="65"/>
                  </a:moveTo>
                  <a:lnTo>
                    <a:pt x="3" y="55"/>
                  </a:lnTo>
                  <a:lnTo>
                    <a:pt x="1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6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5" y="6"/>
                  </a:lnTo>
                  <a:lnTo>
                    <a:pt x="16" y="14"/>
                  </a:lnTo>
                  <a:lnTo>
                    <a:pt x="16" y="24"/>
                  </a:lnTo>
                  <a:lnTo>
                    <a:pt x="17" y="35"/>
                  </a:lnTo>
                  <a:lnTo>
                    <a:pt x="16" y="43"/>
                  </a:lnTo>
                  <a:lnTo>
                    <a:pt x="15" y="53"/>
                  </a:lnTo>
                  <a:lnTo>
                    <a:pt x="11" y="60"/>
                  </a:lnTo>
                  <a:lnTo>
                    <a:pt x="7" y="6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1" name="Freeform 75"/>
            <p:cNvSpPr>
              <a:spLocks/>
            </p:cNvSpPr>
            <p:nvPr/>
          </p:nvSpPr>
          <p:spPr bwMode="auto">
            <a:xfrm>
              <a:off x="4569" y="2514"/>
              <a:ext cx="20" cy="34"/>
            </a:xfrm>
            <a:custGeom>
              <a:avLst/>
              <a:gdLst>
                <a:gd name="T0" fmla="*/ 6 w 39"/>
                <a:gd name="T1" fmla="*/ 68 h 68"/>
                <a:gd name="T2" fmla="*/ 5 w 39"/>
                <a:gd name="T3" fmla="*/ 58 h 68"/>
                <a:gd name="T4" fmla="*/ 3 w 39"/>
                <a:gd name="T5" fmla="*/ 49 h 68"/>
                <a:gd name="T6" fmla="*/ 2 w 39"/>
                <a:gd name="T7" fmla="*/ 41 h 68"/>
                <a:gd name="T8" fmla="*/ 2 w 39"/>
                <a:gd name="T9" fmla="*/ 33 h 68"/>
                <a:gd name="T10" fmla="*/ 1 w 39"/>
                <a:gd name="T11" fmla="*/ 25 h 68"/>
                <a:gd name="T12" fmla="*/ 1 w 39"/>
                <a:gd name="T13" fmla="*/ 16 h 68"/>
                <a:gd name="T14" fmla="*/ 0 w 39"/>
                <a:gd name="T15" fmla="*/ 7 h 68"/>
                <a:gd name="T16" fmla="*/ 0 w 39"/>
                <a:gd name="T17" fmla="*/ 0 h 68"/>
                <a:gd name="T18" fmla="*/ 6 w 39"/>
                <a:gd name="T19" fmla="*/ 0 h 68"/>
                <a:gd name="T20" fmla="*/ 13 w 39"/>
                <a:gd name="T21" fmla="*/ 2 h 68"/>
                <a:gd name="T22" fmla="*/ 20 w 39"/>
                <a:gd name="T23" fmla="*/ 5 h 68"/>
                <a:gd name="T24" fmla="*/ 26 w 39"/>
                <a:gd name="T25" fmla="*/ 9 h 68"/>
                <a:gd name="T26" fmla="*/ 33 w 39"/>
                <a:gd name="T27" fmla="*/ 16 h 68"/>
                <a:gd name="T28" fmla="*/ 39 w 39"/>
                <a:gd name="T29" fmla="*/ 27 h 68"/>
                <a:gd name="T30" fmla="*/ 38 w 39"/>
                <a:gd name="T31" fmla="*/ 38 h 68"/>
                <a:gd name="T32" fmla="*/ 33 w 39"/>
                <a:gd name="T33" fmla="*/ 49 h 68"/>
                <a:gd name="T34" fmla="*/ 28 w 39"/>
                <a:gd name="T35" fmla="*/ 53 h 68"/>
                <a:gd name="T36" fmla="*/ 22 w 39"/>
                <a:gd name="T37" fmla="*/ 58 h 68"/>
                <a:gd name="T38" fmla="*/ 15 w 39"/>
                <a:gd name="T39" fmla="*/ 63 h 68"/>
                <a:gd name="T40" fmla="*/ 6 w 39"/>
                <a:gd name="T4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68">
                  <a:moveTo>
                    <a:pt x="6" y="68"/>
                  </a:moveTo>
                  <a:lnTo>
                    <a:pt x="5" y="58"/>
                  </a:lnTo>
                  <a:lnTo>
                    <a:pt x="3" y="49"/>
                  </a:lnTo>
                  <a:lnTo>
                    <a:pt x="2" y="41"/>
                  </a:lnTo>
                  <a:lnTo>
                    <a:pt x="2" y="33"/>
                  </a:lnTo>
                  <a:lnTo>
                    <a:pt x="1" y="25"/>
                  </a:lnTo>
                  <a:lnTo>
                    <a:pt x="1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0" y="5"/>
                  </a:lnTo>
                  <a:lnTo>
                    <a:pt x="26" y="9"/>
                  </a:lnTo>
                  <a:lnTo>
                    <a:pt x="33" y="16"/>
                  </a:lnTo>
                  <a:lnTo>
                    <a:pt x="39" y="27"/>
                  </a:lnTo>
                  <a:lnTo>
                    <a:pt x="38" y="38"/>
                  </a:lnTo>
                  <a:lnTo>
                    <a:pt x="33" y="49"/>
                  </a:lnTo>
                  <a:lnTo>
                    <a:pt x="28" y="53"/>
                  </a:lnTo>
                  <a:lnTo>
                    <a:pt x="22" y="58"/>
                  </a:lnTo>
                  <a:lnTo>
                    <a:pt x="15" y="63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2" name="Freeform 76"/>
            <p:cNvSpPr>
              <a:spLocks/>
            </p:cNvSpPr>
            <p:nvPr/>
          </p:nvSpPr>
          <p:spPr bwMode="auto">
            <a:xfrm>
              <a:off x="4561" y="2532"/>
              <a:ext cx="5" cy="12"/>
            </a:xfrm>
            <a:custGeom>
              <a:avLst/>
              <a:gdLst>
                <a:gd name="T0" fmla="*/ 3 w 10"/>
                <a:gd name="T1" fmla="*/ 23 h 23"/>
                <a:gd name="T2" fmla="*/ 1 w 10"/>
                <a:gd name="T3" fmla="*/ 11 h 23"/>
                <a:gd name="T4" fmla="*/ 0 w 10"/>
                <a:gd name="T5" fmla="*/ 0 h 23"/>
                <a:gd name="T6" fmla="*/ 5 w 10"/>
                <a:gd name="T7" fmla="*/ 0 h 23"/>
                <a:gd name="T8" fmla="*/ 10 w 10"/>
                <a:gd name="T9" fmla="*/ 0 h 23"/>
                <a:gd name="T10" fmla="*/ 8 w 10"/>
                <a:gd name="T11" fmla="*/ 6 h 23"/>
                <a:gd name="T12" fmla="*/ 7 w 10"/>
                <a:gd name="T13" fmla="*/ 11 h 23"/>
                <a:gd name="T14" fmla="*/ 6 w 10"/>
                <a:gd name="T15" fmla="*/ 13 h 23"/>
                <a:gd name="T16" fmla="*/ 6 w 10"/>
                <a:gd name="T17" fmla="*/ 17 h 23"/>
                <a:gd name="T18" fmla="*/ 5 w 10"/>
                <a:gd name="T19" fmla="*/ 19 h 23"/>
                <a:gd name="T20" fmla="*/ 3 w 10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3" y="23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4" name="Freeform 78"/>
            <p:cNvSpPr>
              <a:spLocks/>
            </p:cNvSpPr>
            <p:nvPr/>
          </p:nvSpPr>
          <p:spPr bwMode="auto">
            <a:xfrm>
              <a:off x="3723" y="2440"/>
              <a:ext cx="73" cy="74"/>
            </a:xfrm>
            <a:custGeom>
              <a:avLst/>
              <a:gdLst>
                <a:gd name="T0" fmla="*/ 35 w 146"/>
                <a:gd name="T1" fmla="*/ 150 h 150"/>
                <a:gd name="T2" fmla="*/ 35 w 146"/>
                <a:gd name="T3" fmla="*/ 145 h 150"/>
                <a:gd name="T4" fmla="*/ 35 w 146"/>
                <a:gd name="T5" fmla="*/ 142 h 150"/>
                <a:gd name="T6" fmla="*/ 25 w 146"/>
                <a:gd name="T7" fmla="*/ 139 h 150"/>
                <a:gd name="T8" fmla="*/ 18 w 146"/>
                <a:gd name="T9" fmla="*/ 134 h 150"/>
                <a:gd name="T10" fmla="*/ 11 w 146"/>
                <a:gd name="T11" fmla="*/ 126 h 150"/>
                <a:gd name="T12" fmla="*/ 7 w 146"/>
                <a:gd name="T13" fmla="*/ 120 h 150"/>
                <a:gd name="T14" fmla="*/ 4 w 146"/>
                <a:gd name="T15" fmla="*/ 110 h 150"/>
                <a:gd name="T16" fmla="*/ 1 w 146"/>
                <a:gd name="T17" fmla="*/ 103 h 150"/>
                <a:gd name="T18" fmla="*/ 0 w 146"/>
                <a:gd name="T19" fmla="*/ 95 h 150"/>
                <a:gd name="T20" fmla="*/ 0 w 146"/>
                <a:gd name="T21" fmla="*/ 90 h 150"/>
                <a:gd name="T22" fmla="*/ 5 w 146"/>
                <a:gd name="T23" fmla="*/ 84 h 150"/>
                <a:gd name="T24" fmla="*/ 12 w 146"/>
                <a:gd name="T25" fmla="*/ 79 h 150"/>
                <a:gd name="T26" fmla="*/ 20 w 146"/>
                <a:gd name="T27" fmla="*/ 72 h 150"/>
                <a:gd name="T28" fmla="*/ 27 w 146"/>
                <a:gd name="T29" fmla="*/ 66 h 150"/>
                <a:gd name="T30" fmla="*/ 35 w 146"/>
                <a:gd name="T31" fmla="*/ 58 h 150"/>
                <a:gd name="T32" fmla="*/ 43 w 146"/>
                <a:gd name="T33" fmla="*/ 51 h 150"/>
                <a:gd name="T34" fmla="*/ 52 w 146"/>
                <a:gd name="T35" fmla="*/ 43 h 150"/>
                <a:gd name="T36" fmla="*/ 62 w 146"/>
                <a:gd name="T37" fmla="*/ 37 h 150"/>
                <a:gd name="T38" fmla="*/ 70 w 146"/>
                <a:gd name="T39" fmla="*/ 30 h 150"/>
                <a:gd name="T40" fmla="*/ 79 w 146"/>
                <a:gd name="T41" fmla="*/ 22 h 150"/>
                <a:gd name="T42" fmla="*/ 88 w 146"/>
                <a:gd name="T43" fmla="*/ 15 h 150"/>
                <a:gd name="T44" fmla="*/ 96 w 146"/>
                <a:gd name="T45" fmla="*/ 11 h 150"/>
                <a:gd name="T46" fmla="*/ 104 w 146"/>
                <a:gd name="T47" fmla="*/ 6 h 150"/>
                <a:gd name="T48" fmla="*/ 112 w 146"/>
                <a:gd name="T49" fmla="*/ 3 h 150"/>
                <a:gd name="T50" fmla="*/ 120 w 146"/>
                <a:gd name="T51" fmla="*/ 0 h 150"/>
                <a:gd name="T52" fmla="*/ 129 w 146"/>
                <a:gd name="T53" fmla="*/ 0 h 150"/>
                <a:gd name="T54" fmla="*/ 130 w 146"/>
                <a:gd name="T55" fmla="*/ 8 h 150"/>
                <a:gd name="T56" fmla="*/ 132 w 146"/>
                <a:gd name="T57" fmla="*/ 16 h 150"/>
                <a:gd name="T58" fmla="*/ 135 w 146"/>
                <a:gd name="T59" fmla="*/ 24 h 150"/>
                <a:gd name="T60" fmla="*/ 138 w 146"/>
                <a:gd name="T61" fmla="*/ 32 h 150"/>
                <a:gd name="T62" fmla="*/ 141 w 146"/>
                <a:gd name="T63" fmla="*/ 40 h 150"/>
                <a:gd name="T64" fmla="*/ 143 w 146"/>
                <a:gd name="T65" fmla="*/ 47 h 150"/>
                <a:gd name="T66" fmla="*/ 145 w 146"/>
                <a:gd name="T67" fmla="*/ 55 h 150"/>
                <a:gd name="T68" fmla="*/ 146 w 146"/>
                <a:gd name="T69" fmla="*/ 62 h 150"/>
                <a:gd name="T70" fmla="*/ 138 w 146"/>
                <a:gd name="T71" fmla="*/ 66 h 150"/>
                <a:gd name="T72" fmla="*/ 132 w 146"/>
                <a:gd name="T73" fmla="*/ 71 h 150"/>
                <a:gd name="T74" fmla="*/ 125 w 146"/>
                <a:gd name="T75" fmla="*/ 76 h 150"/>
                <a:gd name="T76" fmla="*/ 119 w 146"/>
                <a:gd name="T77" fmla="*/ 82 h 150"/>
                <a:gd name="T78" fmla="*/ 111 w 146"/>
                <a:gd name="T79" fmla="*/ 87 h 150"/>
                <a:gd name="T80" fmla="*/ 104 w 146"/>
                <a:gd name="T81" fmla="*/ 93 h 150"/>
                <a:gd name="T82" fmla="*/ 96 w 146"/>
                <a:gd name="T83" fmla="*/ 99 h 150"/>
                <a:gd name="T84" fmla="*/ 90 w 146"/>
                <a:gd name="T85" fmla="*/ 107 h 150"/>
                <a:gd name="T86" fmla="*/ 83 w 146"/>
                <a:gd name="T87" fmla="*/ 112 h 150"/>
                <a:gd name="T88" fmla="*/ 75 w 146"/>
                <a:gd name="T89" fmla="*/ 118 h 150"/>
                <a:gd name="T90" fmla="*/ 68 w 146"/>
                <a:gd name="T91" fmla="*/ 124 h 150"/>
                <a:gd name="T92" fmla="*/ 62 w 146"/>
                <a:gd name="T93" fmla="*/ 130 h 150"/>
                <a:gd name="T94" fmla="*/ 54 w 146"/>
                <a:gd name="T95" fmla="*/ 135 h 150"/>
                <a:gd name="T96" fmla="*/ 47 w 146"/>
                <a:gd name="T97" fmla="*/ 140 h 150"/>
                <a:gd name="T98" fmla="*/ 41 w 146"/>
                <a:gd name="T99" fmla="*/ 145 h 150"/>
                <a:gd name="T100" fmla="*/ 35 w 146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150">
                  <a:moveTo>
                    <a:pt x="35" y="150"/>
                  </a:moveTo>
                  <a:lnTo>
                    <a:pt x="35" y="145"/>
                  </a:lnTo>
                  <a:lnTo>
                    <a:pt x="35" y="142"/>
                  </a:lnTo>
                  <a:lnTo>
                    <a:pt x="25" y="139"/>
                  </a:lnTo>
                  <a:lnTo>
                    <a:pt x="18" y="134"/>
                  </a:lnTo>
                  <a:lnTo>
                    <a:pt x="11" y="126"/>
                  </a:lnTo>
                  <a:lnTo>
                    <a:pt x="7" y="120"/>
                  </a:lnTo>
                  <a:lnTo>
                    <a:pt x="4" y="110"/>
                  </a:lnTo>
                  <a:lnTo>
                    <a:pt x="1" y="103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5" y="84"/>
                  </a:lnTo>
                  <a:lnTo>
                    <a:pt x="12" y="79"/>
                  </a:lnTo>
                  <a:lnTo>
                    <a:pt x="20" y="72"/>
                  </a:lnTo>
                  <a:lnTo>
                    <a:pt x="27" y="66"/>
                  </a:lnTo>
                  <a:lnTo>
                    <a:pt x="35" y="58"/>
                  </a:lnTo>
                  <a:lnTo>
                    <a:pt x="43" y="51"/>
                  </a:lnTo>
                  <a:lnTo>
                    <a:pt x="52" y="43"/>
                  </a:lnTo>
                  <a:lnTo>
                    <a:pt x="62" y="37"/>
                  </a:lnTo>
                  <a:lnTo>
                    <a:pt x="70" y="30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6" y="11"/>
                  </a:lnTo>
                  <a:lnTo>
                    <a:pt x="104" y="6"/>
                  </a:lnTo>
                  <a:lnTo>
                    <a:pt x="112" y="3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0" y="8"/>
                  </a:lnTo>
                  <a:lnTo>
                    <a:pt x="132" y="16"/>
                  </a:lnTo>
                  <a:lnTo>
                    <a:pt x="135" y="24"/>
                  </a:lnTo>
                  <a:lnTo>
                    <a:pt x="138" y="32"/>
                  </a:lnTo>
                  <a:lnTo>
                    <a:pt x="141" y="40"/>
                  </a:lnTo>
                  <a:lnTo>
                    <a:pt x="143" y="47"/>
                  </a:lnTo>
                  <a:lnTo>
                    <a:pt x="145" y="55"/>
                  </a:lnTo>
                  <a:lnTo>
                    <a:pt x="146" y="62"/>
                  </a:lnTo>
                  <a:lnTo>
                    <a:pt x="138" y="66"/>
                  </a:lnTo>
                  <a:lnTo>
                    <a:pt x="132" y="71"/>
                  </a:lnTo>
                  <a:lnTo>
                    <a:pt x="125" y="76"/>
                  </a:lnTo>
                  <a:lnTo>
                    <a:pt x="119" y="82"/>
                  </a:lnTo>
                  <a:lnTo>
                    <a:pt x="111" y="87"/>
                  </a:lnTo>
                  <a:lnTo>
                    <a:pt x="104" y="93"/>
                  </a:lnTo>
                  <a:lnTo>
                    <a:pt x="96" y="99"/>
                  </a:lnTo>
                  <a:lnTo>
                    <a:pt x="90" y="107"/>
                  </a:lnTo>
                  <a:lnTo>
                    <a:pt x="83" y="112"/>
                  </a:lnTo>
                  <a:lnTo>
                    <a:pt x="75" y="118"/>
                  </a:lnTo>
                  <a:lnTo>
                    <a:pt x="68" y="124"/>
                  </a:lnTo>
                  <a:lnTo>
                    <a:pt x="62" y="130"/>
                  </a:lnTo>
                  <a:lnTo>
                    <a:pt x="54" y="135"/>
                  </a:lnTo>
                  <a:lnTo>
                    <a:pt x="47" y="140"/>
                  </a:lnTo>
                  <a:lnTo>
                    <a:pt x="41" y="145"/>
                  </a:lnTo>
                  <a:lnTo>
                    <a:pt x="35" y="15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6" name="Freeform 80"/>
            <p:cNvSpPr>
              <a:spLocks/>
            </p:cNvSpPr>
            <p:nvPr/>
          </p:nvSpPr>
          <p:spPr bwMode="auto">
            <a:xfrm>
              <a:off x="3881" y="2398"/>
              <a:ext cx="483" cy="84"/>
            </a:xfrm>
            <a:custGeom>
              <a:avLst/>
              <a:gdLst>
                <a:gd name="T0" fmla="*/ 332 w 966"/>
                <a:gd name="T1" fmla="*/ 164 h 169"/>
                <a:gd name="T2" fmla="*/ 287 w 966"/>
                <a:gd name="T3" fmla="*/ 159 h 169"/>
                <a:gd name="T4" fmla="*/ 252 w 966"/>
                <a:gd name="T5" fmla="*/ 155 h 169"/>
                <a:gd name="T6" fmla="*/ 224 w 966"/>
                <a:gd name="T7" fmla="*/ 152 h 169"/>
                <a:gd name="T8" fmla="*/ 196 w 966"/>
                <a:gd name="T9" fmla="*/ 149 h 169"/>
                <a:gd name="T10" fmla="*/ 166 w 966"/>
                <a:gd name="T11" fmla="*/ 145 h 169"/>
                <a:gd name="T12" fmla="*/ 136 w 966"/>
                <a:gd name="T13" fmla="*/ 139 h 169"/>
                <a:gd name="T14" fmla="*/ 108 w 966"/>
                <a:gd name="T15" fmla="*/ 133 h 169"/>
                <a:gd name="T16" fmla="*/ 80 w 966"/>
                <a:gd name="T17" fmla="*/ 126 h 169"/>
                <a:gd name="T18" fmla="*/ 42 w 966"/>
                <a:gd name="T19" fmla="*/ 113 h 169"/>
                <a:gd name="T20" fmla="*/ 9 w 966"/>
                <a:gd name="T21" fmla="*/ 92 h 169"/>
                <a:gd name="T22" fmla="*/ 4 w 966"/>
                <a:gd name="T23" fmla="*/ 76 h 169"/>
                <a:gd name="T24" fmla="*/ 30 w 966"/>
                <a:gd name="T25" fmla="*/ 83 h 169"/>
                <a:gd name="T26" fmla="*/ 63 w 966"/>
                <a:gd name="T27" fmla="*/ 92 h 169"/>
                <a:gd name="T28" fmla="*/ 92 w 966"/>
                <a:gd name="T29" fmla="*/ 99 h 169"/>
                <a:gd name="T30" fmla="*/ 125 w 966"/>
                <a:gd name="T31" fmla="*/ 108 h 169"/>
                <a:gd name="T32" fmla="*/ 170 w 966"/>
                <a:gd name="T33" fmla="*/ 118 h 169"/>
                <a:gd name="T34" fmla="*/ 214 w 966"/>
                <a:gd name="T35" fmla="*/ 124 h 169"/>
                <a:gd name="T36" fmla="*/ 262 w 966"/>
                <a:gd name="T37" fmla="*/ 129 h 169"/>
                <a:gd name="T38" fmla="*/ 312 w 966"/>
                <a:gd name="T39" fmla="*/ 133 h 169"/>
                <a:gd name="T40" fmla="*/ 362 w 966"/>
                <a:gd name="T41" fmla="*/ 136 h 169"/>
                <a:gd name="T42" fmla="*/ 414 w 966"/>
                <a:gd name="T43" fmla="*/ 138 h 169"/>
                <a:gd name="T44" fmla="*/ 466 w 966"/>
                <a:gd name="T45" fmla="*/ 136 h 169"/>
                <a:gd name="T46" fmla="*/ 520 w 966"/>
                <a:gd name="T47" fmla="*/ 134 h 169"/>
                <a:gd name="T48" fmla="*/ 573 w 966"/>
                <a:gd name="T49" fmla="*/ 130 h 169"/>
                <a:gd name="T50" fmla="*/ 623 w 966"/>
                <a:gd name="T51" fmla="*/ 123 h 169"/>
                <a:gd name="T52" fmla="*/ 675 w 966"/>
                <a:gd name="T53" fmla="*/ 114 h 169"/>
                <a:gd name="T54" fmla="*/ 726 w 966"/>
                <a:gd name="T55" fmla="*/ 103 h 169"/>
                <a:gd name="T56" fmla="*/ 776 w 966"/>
                <a:gd name="T57" fmla="*/ 89 h 169"/>
                <a:gd name="T58" fmla="*/ 823 w 966"/>
                <a:gd name="T59" fmla="*/ 72 h 169"/>
                <a:gd name="T60" fmla="*/ 867 w 966"/>
                <a:gd name="T61" fmla="*/ 52 h 169"/>
                <a:gd name="T62" fmla="*/ 910 w 966"/>
                <a:gd name="T63" fmla="*/ 29 h 169"/>
                <a:gd name="T64" fmla="*/ 945 w 966"/>
                <a:gd name="T65" fmla="*/ 5 h 169"/>
                <a:gd name="T66" fmla="*/ 966 w 966"/>
                <a:gd name="T67" fmla="*/ 4 h 169"/>
                <a:gd name="T68" fmla="*/ 938 w 966"/>
                <a:gd name="T69" fmla="*/ 24 h 169"/>
                <a:gd name="T70" fmla="*/ 903 w 966"/>
                <a:gd name="T71" fmla="*/ 47 h 169"/>
                <a:gd name="T72" fmla="*/ 868 w 966"/>
                <a:gd name="T73" fmla="*/ 72 h 169"/>
                <a:gd name="T74" fmla="*/ 834 w 966"/>
                <a:gd name="T75" fmla="*/ 94 h 169"/>
                <a:gd name="T76" fmla="*/ 800 w 966"/>
                <a:gd name="T77" fmla="*/ 107 h 169"/>
                <a:gd name="T78" fmla="*/ 771 w 966"/>
                <a:gd name="T79" fmla="*/ 117 h 169"/>
                <a:gd name="T80" fmla="*/ 741 w 966"/>
                <a:gd name="T81" fmla="*/ 125 h 169"/>
                <a:gd name="T82" fmla="*/ 711 w 966"/>
                <a:gd name="T83" fmla="*/ 134 h 169"/>
                <a:gd name="T84" fmla="*/ 683 w 966"/>
                <a:gd name="T85" fmla="*/ 139 h 169"/>
                <a:gd name="T86" fmla="*/ 656 w 966"/>
                <a:gd name="T87" fmla="*/ 145 h 169"/>
                <a:gd name="T88" fmla="*/ 627 w 966"/>
                <a:gd name="T89" fmla="*/ 150 h 169"/>
                <a:gd name="T90" fmla="*/ 600 w 966"/>
                <a:gd name="T91" fmla="*/ 155 h 169"/>
                <a:gd name="T92" fmla="*/ 572 w 966"/>
                <a:gd name="T93" fmla="*/ 157 h 169"/>
                <a:gd name="T94" fmla="*/ 543 w 966"/>
                <a:gd name="T95" fmla="*/ 160 h 169"/>
                <a:gd name="T96" fmla="*/ 515 w 966"/>
                <a:gd name="T97" fmla="*/ 162 h 169"/>
                <a:gd name="T98" fmla="*/ 486 w 966"/>
                <a:gd name="T99" fmla="*/ 165 h 169"/>
                <a:gd name="T100" fmla="*/ 456 w 966"/>
                <a:gd name="T101" fmla="*/ 166 h 169"/>
                <a:gd name="T102" fmla="*/ 427 w 966"/>
                <a:gd name="T103" fmla="*/ 166 h 169"/>
                <a:gd name="T104" fmla="*/ 396 w 966"/>
                <a:gd name="T105" fmla="*/ 167 h 169"/>
                <a:gd name="T106" fmla="*/ 365 w 966"/>
                <a:gd name="T107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6" h="169">
                  <a:moveTo>
                    <a:pt x="358" y="169"/>
                  </a:moveTo>
                  <a:lnTo>
                    <a:pt x="349" y="166"/>
                  </a:lnTo>
                  <a:lnTo>
                    <a:pt x="341" y="166"/>
                  </a:lnTo>
                  <a:lnTo>
                    <a:pt x="332" y="164"/>
                  </a:lnTo>
                  <a:lnTo>
                    <a:pt x="322" y="164"/>
                  </a:lnTo>
                  <a:lnTo>
                    <a:pt x="311" y="161"/>
                  </a:lnTo>
                  <a:lnTo>
                    <a:pt x="299" y="161"/>
                  </a:lnTo>
                  <a:lnTo>
                    <a:pt x="287" y="159"/>
                  </a:lnTo>
                  <a:lnTo>
                    <a:pt x="275" y="159"/>
                  </a:lnTo>
                  <a:lnTo>
                    <a:pt x="267" y="157"/>
                  </a:lnTo>
                  <a:lnTo>
                    <a:pt x="260" y="156"/>
                  </a:lnTo>
                  <a:lnTo>
                    <a:pt x="252" y="155"/>
                  </a:lnTo>
                  <a:lnTo>
                    <a:pt x="246" y="155"/>
                  </a:lnTo>
                  <a:lnTo>
                    <a:pt x="239" y="154"/>
                  </a:lnTo>
                  <a:lnTo>
                    <a:pt x="231" y="154"/>
                  </a:lnTo>
                  <a:lnTo>
                    <a:pt x="224" y="152"/>
                  </a:lnTo>
                  <a:lnTo>
                    <a:pt x="218" y="152"/>
                  </a:lnTo>
                  <a:lnTo>
                    <a:pt x="210" y="151"/>
                  </a:lnTo>
                  <a:lnTo>
                    <a:pt x="203" y="150"/>
                  </a:lnTo>
                  <a:lnTo>
                    <a:pt x="196" y="149"/>
                  </a:lnTo>
                  <a:lnTo>
                    <a:pt x="188" y="149"/>
                  </a:lnTo>
                  <a:lnTo>
                    <a:pt x="181" y="148"/>
                  </a:lnTo>
                  <a:lnTo>
                    <a:pt x="173" y="146"/>
                  </a:lnTo>
                  <a:lnTo>
                    <a:pt x="166" y="145"/>
                  </a:lnTo>
                  <a:lnTo>
                    <a:pt x="158" y="145"/>
                  </a:lnTo>
                  <a:lnTo>
                    <a:pt x="151" y="143"/>
                  </a:lnTo>
                  <a:lnTo>
                    <a:pt x="144" y="141"/>
                  </a:lnTo>
                  <a:lnTo>
                    <a:pt x="136" y="139"/>
                  </a:lnTo>
                  <a:lnTo>
                    <a:pt x="129" y="139"/>
                  </a:lnTo>
                  <a:lnTo>
                    <a:pt x="121" y="136"/>
                  </a:lnTo>
                  <a:lnTo>
                    <a:pt x="114" y="135"/>
                  </a:lnTo>
                  <a:lnTo>
                    <a:pt x="108" y="133"/>
                  </a:lnTo>
                  <a:lnTo>
                    <a:pt x="102" y="133"/>
                  </a:lnTo>
                  <a:lnTo>
                    <a:pt x="94" y="130"/>
                  </a:lnTo>
                  <a:lnTo>
                    <a:pt x="87" y="129"/>
                  </a:lnTo>
                  <a:lnTo>
                    <a:pt x="80" y="126"/>
                  </a:lnTo>
                  <a:lnTo>
                    <a:pt x="76" y="125"/>
                  </a:lnTo>
                  <a:lnTo>
                    <a:pt x="63" y="122"/>
                  </a:lnTo>
                  <a:lnTo>
                    <a:pt x="53" y="118"/>
                  </a:lnTo>
                  <a:lnTo>
                    <a:pt x="42" y="113"/>
                  </a:lnTo>
                  <a:lnTo>
                    <a:pt x="32" y="108"/>
                  </a:lnTo>
                  <a:lnTo>
                    <a:pt x="24" y="103"/>
                  </a:lnTo>
                  <a:lnTo>
                    <a:pt x="16" y="98"/>
                  </a:lnTo>
                  <a:lnTo>
                    <a:pt x="9" y="92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2" y="81"/>
                  </a:lnTo>
                  <a:lnTo>
                    <a:pt x="30" y="83"/>
                  </a:lnTo>
                  <a:lnTo>
                    <a:pt x="38" y="87"/>
                  </a:lnTo>
                  <a:lnTo>
                    <a:pt x="46" y="88"/>
                  </a:lnTo>
                  <a:lnTo>
                    <a:pt x="57" y="91"/>
                  </a:lnTo>
                  <a:lnTo>
                    <a:pt x="63" y="92"/>
                  </a:lnTo>
                  <a:lnTo>
                    <a:pt x="69" y="94"/>
                  </a:lnTo>
                  <a:lnTo>
                    <a:pt x="77" y="96"/>
                  </a:lnTo>
                  <a:lnTo>
                    <a:pt x="84" y="98"/>
                  </a:lnTo>
                  <a:lnTo>
                    <a:pt x="92" y="99"/>
                  </a:lnTo>
                  <a:lnTo>
                    <a:pt x="99" y="102"/>
                  </a:lnTo>
                  <a:lnTo>
                    <a:pt x="106" y="103"/>
                  </a:lnTo>
                  <a:lnTo>
                    <a:pt x="116" y="105"/>
                  </a:lnTo>
                  <a:lnTo>
                    <a:pt x="125" y="108"/>
                  </a:lnTo>
                  <a:lnTo>
                    <a:pt x="135" y="110"/>
                  </a:lnTo>
                  <a:lnTo>
                    <a:pt x="146" y="113"/>
                  </a:lnTo>
                  <a:lnTo>
                    <a:pt x="158" y="117"/>
                  </a:lnTo>
                  <a:lnTo>
                    <a:pt x="170" y="118"/>
                  </a:lnTo>
                  <a:lnTo>
                    <a:pt x="181" y="119"/>
                  </a:lnTo>
                  <a:lnTo>
                    <a:pt x="192" y="120"/>
                  </a:lnTo>
                  <a:lnTo>
                    <a:pt x="203" y="123"/>
                  </a:lnTo>
                  <a:lnTo>
                    <a:pt x="214" y="124"/>
                  </a:lnTo>
                  <a:lnTo>
                    <a:pt x="226" y="125"/>
                  </a:lnTo>
                  <a:lnTo>
                    <a:pt x="239" y="126"/>
                  </a:lnTo>
                  <a:lnTo>
                    <a:pt x="251" y="129"/>
                  </a:lnTo>
                  <a:lnTo>
                    <a:pt x="262" y="129"/>
                  </a:lnTo>
                  <a:lnTo>
                    <a:pt x="275" y="130"/>
                  </a:lnTo>
                  <a:lnTo>
                    <a:pt x="287" y="131"/>
                  </a:lnTo>
                  <a:lnTo>
                    <a:pt x="299" y="133"/>
                  </a:lnTo>
                  <a:lnTo>
                    <a:pt x="312" y="133"/>
                  </a:lnTo>
                  <a:lnTo>
                    <a:pt x="325" y="134"/>
                  </a:lnTo>
                  <a:lnTo>
                    <a:pt x="338" y="135"/>
                  </a:lnTo>
                  <a:lnTo>
                    <a:pt x="351" y="136"/>
                  </a:lnTo>
                  <a:lnTo>
                    <a:pt x="362" y="136"/>
                  </a:lnTo>
                  <a:lnTo>
                    <a:pt x="376" y="136"/>
                  </a:lnTo>
                  <a:lnTo>
                    <a:pt x="388" y="136"/>
                  </a:lnTo>
                  <a:lnTo>
                    <a:pt x="402" y="138"/>
                  </a:lnTo>
                  <a:lnTo>
                    <a:pt x="414" y="138"/>
                  </a:lnTo>
                  <a:lnTo>
                    <a:pt x="428" y="138"/>
                  </a:lnTo>
                  <a:lnTo>
                    <a:pt x="440" y="138"/>
                  </a:lnTo>
                  <a:lnTo>
                    <a:pt x="454" y="138"/>
                  </a:lnTo>
                  <a:lnTo>
                    <a:pt x="466" y="136"/>
                  </a:lnTo>
                  <a:lnTo>
                    <a:pt x="480" y="136"/>
                  </a:lnTo>
                  <a:lnTo>
                    <a:pt x="492" y="135"/>
                  </a:lnTo>
                  <a:lnTo>
                    <a:pt x="507" y="135"/>
                  </a:lnTo>
                  <a:lnTo>
                    <a:pt x="520" y="134"/>
                  </a:lnTo>
                  <a:lnTo>
                    <a:pt x="533" y="134"/>
                  </a:lnTo>
                  <a:lnTo>
                    <a:pt x="546" y="133"/>
                  </a:lnTo>
                  <a:lnTo>
                    <a:pt x="560" y="133"/>
                  </a:lnTo>
                  <a:lnTo>
                    <a:pt x="573" y="130"/>
                  </a:lnTo>
                  <a:lnTo>
                    <a:pt x="585" y="129"/>
                  </a:lnTo>
                  <a:lnTo>
                    <a:pt x="597" y="126"/>
                  </a:lnTo>
                  <a:lnTo>
                    <a:pt x="611" y="125"/>
                  </a:lnTo>
                  <a:lnTo>
                    <a:pt x="623" y="123"/>
                  </a:lnTo>
                  <a:lnTo>
                    <a:pt x="637" y="122"/>
                  </a:lnTo>
                  <a:lnTo>
                    <a:pt x="649" y="119"/>
                  </a:lnTo>
                  <a:lnTo>
                    <a:pt x="663" y="118"/>
                  </a:lnTo>
                  <a:lnTo>
                    <a:pt x="675" y="114"/>
                  </a:lnTo>
                  <a:lnTo>
                    <a:pt x="688" y="112"/>
                  </a:lnTo>
                  <a:lnTo>
                    <a:pt x="700" y="109"/>
                  </a:lnTo>
                  <a:lnTo>
                    <a:pt x="714" y="107"/>
                  </a:lnTo>
                  <a:lnTo>
                    <a:pt x="726" y="103"/>
                  </a:lnTo>
                  <a:lnTo>
                    <a:pt x="739" y="100"/>
                  </a:lnTo>
                  <a:lnTo>
                    <a:pt x="751" y="97"/>
                  </a:lnTo>
                  <a:lnTo>
                    <a:pt x="764" y="94"/>
                  </a:lnTo>
                  <a:lnTo>
                    <a:pt x="776" y="89"/>
                  </a:lnTo>
                  <a:lnTo>
                    <a:pt x="788" y="86"/>
                  </a:lnTo>
                  <a:lnTo>
                    <a:pt x="799" y="81"/>
                  </a:lnTo>
                  <a:lnTo>
                    <a:pt x="811" y="77"/>
                  </a:lnTo>
                  <a:lnTo>
                    <a:pt x="823" y="72"/>
                  </a:lnTo>
                  <a:lnTo>
                    <a:pt x="834" y="67"/>
                  </a:lnTo>
                  <a:lnTo>
                    <a:pt x="845" y="62"/>
                  </a:lnTo>
                  <a:lnTo>
                    <a:pt x="857" y="58"/>
                  </a:lnTo>
                  <a:lnTo>
                    <a:pt x="867" y="52"/>
                  </a:lnTo>
                  <a:lnTo>
                    <a:pt x="878" y="47"/>
                  </a:lnTo>
                  <a:lnTo>
                    <a:pt x="889" y="41"/>
                  </a:lnTo>
                  <a:lnTo>
                    <a:pt x="901" y="36"/>
                  </a:lnTo>
                  <a:lnTo>
                    <a:pt x="910" y="29"/>
                  </a:lnTo>
                  <a:lnTo>
                    <a:pt x="922" y="24"/>
                  </a:lnTo>
                  <a:lnTo>
                    <a:pt x="931" y="16"/>
                  </a:lnTo>
                  <a:lnTo>
                    <a:pt x="943" y="11"/>
                  </a:lnTo>
                  <a:lnTo>
                    <a:pt x="945" y="5"/>
                  </a:lnTo>
                  <a:lnTo>
                    <a:pt x="949" y="0"/>
                  </a:lnTo>
                  <a:lnTo>
                    <a:pt x="956" y="0"/>
                  </a:lnTo>
                  <a:lnTo>
                    <a:pt x="966" y="2"/>
                  </a:lnTo>
                  <a:lnTo>
                    <a:pt x="966" y="4"/>
                  </a:lnTo>
                  <a:lnTo>
                    <a:pt x="966" y="8"/>
                  </a:lnTo>
                  <a:lnTo>
                    <a:pt x="956" y="13"/>
                  </a:lnTo>
                  <a:lnTo>
                    <a:pt x="948" y="19"/>
                  </a:lnTo>
                  <a:lnTo>
                    <a:pt x="938" y="24"/>
                  </a:lnTo>
                  <a:lnTo>
                    <a:pt x="930" y="30"/>
                  </a:lnTo>
                  <a:lnTo>
                    <a:pt x="920" y="35"/>
                  </a:lnTo>
                  <a:lnTo>
                    <a:pt x="912" y="42"/>
                  </a:lnTo>
                  <a:lnTo>
                    <a:pt x="903" y="47"/>
                  </a:lnTo>
                  <a:lnTo>
                    <a:pt x="896" y="55"/>
                  </a:lnTo>
                  <a:lnTo>
                    <a:pt x="886" y="60"/>
                  </a:lnTo>
                  <a:lnTo>
                    <a:pt x="877" y="66"/>
                  </a:lnTo>
                  <a:lnTo>
                    <a:pt x="868" y="72"/>
                  </a:lnTo>
                  <a:lnTo>
                    <a:pt x="860" y="78"/>
                  </a:lnTo>
                  <a:lnTo>
                    <a:pt x="851" y="83"/>
                  </a:lnTo>
                  <a:lnTo>
                    <a:pt x="842" y="89"/>
                  </a:lnTo>
                  <a:lnTo>
                    <a:pt x="834" y="94"/>
                  </a:lnTo>
                  <a:lnTo>
                    <a:pt x="825" y="100"/>
                  </a:lnTo>
                  <a:lnTo>
                    <a:pt x="816" y="102"/>
                  </a:lnTo>
                  <a:lnTo>
                    <a:pt x="809" y="105"/>
                  </a:lnTo>
                  <a:lnTo>
                    <a:pt x="800" y="107"/>
                  </a:lnTo>
                  <a:lnTo>
                    <a:pt x="793" y="110"/>
                  </a:lnTo>
                  <a:lnTo>
                    <a:pt x="786" y="112"/>
                  </a:lnTo>
                  <a:lnTo>
                    <a:pt x="778" y="115"/>
                  </a:lnTo>
                  <a:lnTo>
                    <a:pt x="771" y="117"/>
                  </a:lnTo>
                  <a:lnTo>
                    <a:pt x="763" y="120"/>
                  </a:lnTo>
                  <a:lnTo>
                    <a:pt x="756" y="122"/>
                  </a:lnTo>
                  <a:lnTo>
                    <a:pt x="748" y="124"/>
                  </a:lnTo>
                  <a:lnTo>
                    <a:pt x="741" y="125"/>
                  </a:lnTo>
                  <a:lnTo>
                    <a:pt x="734" y="128"/>
                  </a:lnTo>
                  <a:lnTo>
                    <a:pt x="726" y="129"/>
                  </a:lnTo>
                  <a:lnTo>
                    <a:pt x="719" y="131"/>
                  </a:lnTo>
                  <a:lnTo>
                    <a:pt x="711" y="134"/>
                  </a:lnTo>
                  <a:lnTo>
                    <a:pt x="705" y="136"/>
                  </a:lnTo>
                  <a:lnTo>
                    <a:pt x="698" y="136"/>
                  </a:lnTo>
                  <a:lnTo>
                    <a:pt x="690" y="139"/>
                  </a:lnTo>
                  <a:lnTo>
                    <a:pt x="683" y="139"/>
                  </a:lnTo>
                  <a:lnTo>
                    <a:pt x="677" y="141"/>
                  </a:lnTo>
                  <a:lnTo>
                    <a:pt x="669" y="143"/>
                  </a:lnTo>
                  <a:lnTo>
                    <a:pt x="663" y="144"/>
                  </a:lnTo>
                  <a:lnTo>
                    <a:pt x="656" y="145"/>
                  </a:lnTo>
                  <a:lnTo>
                    <a:pt x="649" y="148"/>
                  </a:lnTo>
                  <a:lnTo>
                    <a:pt x="642" y="148"/>
                  </a:lnTo>
                  <a:lnTo>
                    <a:pt x="635" y="150"/>
                  </a:lnTo>
                  <a:lnTo>
                    <a:pt x="627" y="150"/>
                  </a:lnTo>
                  <a:lnTo>
                    <a:pt x="621" y="152"/>
                  </a:lnTo>
                  <a:lnTo>
                    <a:pt x="614" y="152"/>
                  </a:lnTo>
                  <a:lnTo>
                    <a:pt x="607" y="155"/>
                  </a:lnTo>
                  <a:lnTo>
                    <a:pt x="600" y="155"/>
                  </a:lnTo>
                  <a:lnTo>
                    <a:pt x="594" y="157"/>
                  </a:lnTo>
                  <a:lnTo>
                    <a:pt x="586" y="157"/>
                  </a:lnTo>
                  <a:lnTo>
                    <a:pt x="579" y="157"/>
                  </a:lnTo>
                  <a:lnTo>
                    <a:pt x="572" y="157"/>
                  </a:lnTo>
                  <a:lnTo>
                    <a:pt x="565" y="159"/>
                  </a:lnTo>
                  <a:lnTo>
                    <a:pt x="558" y="159"/>
                  </a:lnTo>
                  <a:lnTo>
                    <a:pt x="550" y="160"/>
                  </a:lnTo>
                  <a:lnTo>
                    <a:pt x="543" y="160"/>
                  </a:lnTo>
                  <a:lnTo>
                    <a:pt x="537" y="161"/>
                  </a:lnTo>
                  <a:lnTo>
                    <a:pt x="529" y="161"/>
                  </a:lnTo>
                  <a:lnTo>
                    <a:pt x="522" y="162"/>
                  </a:lnTo>
                  <a:lnTo>
                    <a:pt x="515" y="162"/>
                  </a:lnTo>
                  <a:lnTo>
                    <a:pt x="508" y="164"/>
                  </a:lnTo>
                  <a:lnTo>
                    <a:pt x="501" y="164"/>
                  </a:lnTo>
                  <a:lnTo>
                    <a:pt x="494" y="165"/>
                  </a:lnTo>
                  <a:lnTo>
                    <a:pt x="486" y="165"/>
                  </a:lnTo>
                  <a:lnTo>
                    <a:pt x="480" y="166"/>
                  </a:lnTo>
                  <a:lnTo>
                    <a:pt x="471" y="166"/>
                  </a:lnTo>
                  <a:lnTo>
                    <a:pt x="464" y="166"/>
                  </a:lnTo>
                  <a:lnTo>
                    <a:pt x="456" y="166"/>
                  </a:lnTo>
                  <a:lnTo>
                    <a:pt x="449" y="166"/>
                  </a:lnTo>
                  <a:lnTo>
                    <a:pt x="442" y="166"/>
                  </a:lnTo>
                  <a:lnTo>
                    <a:pt x="434" y="166"/>
                  </a:lnTo>
                  <a:lnTo>
                    <a:pt x="427" y="166"/>
                  </a:lnTo>
                  <a:lnTo>
                    <a:pt x="419" y="167"/>
                  </a:lnTo>
                  <a:lnTo>
                    <a:pt x="411" y="167"/>
                  </a:lnTo>
                  <a:lnTo>
                    <a:pt x="403" y="167"/>
                  </a:lnTo>
                  <a:lnTo>
                    <a:pt x="396" y="167"/>
                  </a:lnTo>
                  <a:lnTo>
                    <a:pt x="388" y="167"/>
                  </a:lnTo>
                  <a:lnTo>
                    <a:pt x="380" y="167"/>
                  </a:lnTo>
                  <a:lnTo>
                    <a:pt x="372" y="167"/>
                  </a:lnTo>
                  <a:lnTo>
                    <a:pt x="365" y="167"/>
                  </a:lnTo>
                  <a:lnTo>
                    <a:pt x="358" y="1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7" name="Freeform 81"/>
            <p:cNvSpPr>
              <a:spLocks/>
            </p:cNvSpPr>
            <p:nvPr/>
          </p:nvSpPr>
          <p:spPr bwMode="auto">
            <a:xfrm>
              <a:off x="3735" y="2440"/>
              <a:ext cx="21" cy="22"/>
            </a:xfrm>
            <a:custGeom>
              <a:avLst/>
              <a:gdLst>
                <a:gd name="T0" fmla="*/ 12 w 41"/>
                <a:gd name="T1" fmla="*/ 46 h 46"/>
                <a:gd name="T2" fmla="*/ 5 w 41"/>
                <a:gd name="T3" fmla="*/ 37 h 46"/>
                <a:gd name="T4" fmla="*/ 3 w 41"/>
                <a:gd name="T5" fmla="*/ 32 h 46"/>
                <a:gd name="T6" fmla="*/ 0 w 41"/>
                <a:gd name="T7" fmla="*/ 29 h 46"/>
                <a:gd name="T8" fmla="*/ 0 w 41"/>
                <a:gd name="T9" fmla="*/ 25 h 46"/>
                <a:gd name="T10" fmla="*/ 2 w 41"/>
                <a:gd name="T11" fmla="*/ 16 h 46"/>
                <a:gd name="T12" fmla="*/ 5 w 41"/>
                <a:gd name="T13" fmla="*/ 6 h 46"/>
                <a:gd name="T14" fmla="*/ 12 w 41"/>
                <a:gd name="T15" fmla="*/ 3 h 46"/>
                <a:gd name="T16" fmla="*/ 18 w 41"/>
                <a:gd name="T17" fmla="*/ 1 h 46"/>
                <a:gd name="T18" fmla="*/ 24 w 41"/>
                <a:gd name="T19" fmla="*/ 0 h 46"/>
                <a:gd name="T20" fmla="*/ 34 w 41"/>
                <a:gd name="T21" fmla="*/ 0 h 46"/>
                <a:gd name="T22" fmla="*/ 35 w 41"/>
                <a:gd name="T23" fmla="*/ 5 h 46"/>
                <a:gd name="T24" fmla="*/ 38 w 41"/>
                <a:gd name="T25" fmla="*/ 13 h 46"/>
                <a:gd name="T26" fmla="*/ 39 w 41"/>
                <a:gd name="T27" fmla="*/ 19 h 46"/>
                <a:gd name="T28" fmla="*/ 41 w 41"/>
                <a:gd name="T29" fmla="*/ 26 h 46"/>
                <a:gd name="T30" fmla="*/ 34 w 41"/>
                <a:gd name="T31" fmla="*/ 30 h 46"/>
                <a:gd name="T32" fmla="*/ 26 w 41"/>
                <a:gd name="T33" fmla="*/ 35 h 46"/>
                <a:gd name="T34" fmla="*/ 19 w 41"/>
                <a:gd name="T35" fmla="*/ 40 h 46"/>
                <a:gd name="T36" fmla="*/ 12 w 41"/>
                <a:gd name="T3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46">
                  <a:moveTo>
                    <a:pt x="12" y="46"/>
                  </a:moveTo>
                  <a:lnTo>
                    <a:pt x="5" y="37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5" y="5"/>
                  </a:lnTo>
                  <a:lnTo>
                    <a:pt x="38" y="13"/>
                  </a:lnTo>
                  <a:lnTo>
                    <a:pt x="39" y="19"/>
                  </a:lnTo>
                  <a:lnTo>
                    <a:pt x="41" y="26"/>
                  </a:lnTo>
                  <a:lnTo>
                    <a:pt x="34" y="30"/>
                  </a:lnTo>
                  <a:lnTo>
                    <a:pt x="26" y="35"/>
                  </a:lnTo>
                  <a:lnTo>
                    <a:pt x="19" y="40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8" name="Freeform 82"/>
            <p:cNvSpPr>
              <a:spLocks/>
            </p:cNvSpPr>
            <p:nvPr/>
          </p:nvSpPr>
          <p:spPr bwMode="auto">
            <a:xfrm>
              <a:off x="3897" y="1811"/>
              <a:ext cx="337" cy="639"/>
            </a:xfrm>
            <a:custGeom>
              <a:avLst/>
              <a:gdLst>
                <a:gd name="T0" fmla="*/ 269 w 676"/>
                <a:gd name="T1" fmla="*/ 1273 h 1278"/>
                <a:gd name="T2" fmla="*/ 191 w 676"/>
                <a:gd name="T3" fmla="*/ 1266 h 1278"/>
                <a:gd name="T4" fmla="*/ 177 w 676"/>
                <a:gd name="T5" fmla="*/ 1220 h 1278"/>
                <a:gd name="T6" fmla="*/ 258 w 676"/>
                <a:gd name="T7" fmla="*/ 1173 h 1278"/>
                <a:gd name="T8" fmla="*/ 272 w 676"/>
                <a:gd name="T9" fmla="*/ 1119 h 1278"/>
                <a:gd name="T10" fmla="*/ 240 w 676"/>
                <a:gd name="T11" fmla="*/ 1052 h 1278"/>
                <a:gd name="T12" fmla="*/ 243 w 676"/>
                <a:gd name="T13" fmla="*/ 960 h 1278"/>
                <a:gd name="T14" fmla="*/ 218 w 676"/>
                <a:gd name="T15" fmla="*/ 981 h 1278"/>
                <a:gd name="T16" fmla="*/ 166 w 676"/>
                <a:gd name="T17" fmla="*/ 981 h 1278"/>
                <a:gd name="T18" fmla="*/ 92 w 676"/>
                <a:gd name="T19" fmla="*/ 932 h 1278"/>
                <a:gd name="T20" fmla="*/ 36 w 676"/>
                <a:gd name="T21" fmla="*/ 887 h 1278"/>
                <a:gd name="T22" fmla="*/ 14 w 676"/>
                <a:gd name="T23" fmla="*/ 825 h 1278"/>
                <a:gd name="T24" fmla="*/ 6 w 676"/>
                <a:gd name="T25" fmla="*/ 747 h 1278"/>
                <a:gd name="T26" fmla="*/ 1 w 676"/>
                <a:gd name="T27" fmla="*/ 674 h 1278"/>
                <a:gd name="T28" fmla="*/ 16 w 676"/>
                <a:gd name="T29" fmla="*/ 619 h 1278"/>
                <a:gd name="T30" fmla="*/ 68 w 676"/>
                <a:gd name="T31" fmla="*/ 678 h 1278"/>
                <a:gd name="T32" fmla="*/ 126 w 676"/>
                <a:gd name="T33" fmla="*/ 726 h 1278"/>
                <a:gd name="T34" fmla="*/ 171 w 676"/>
                <a:gd name="T35" fmla="*/ 751 h 1278"/>
                <a:gd name="T36" fmla="*/ 214 w 676"/>
                <a:gd name="T37" fmla="*/ 806 h 1278"/>
                <a:gd name="T38" fmla="*/ 206 w 676"/>
                <a:gd name="T39" fmla="*/ 754 h 1278"/>
                <a:gd name="T40" fmla="*/ 176 w 676"/>
                <a:gd name="T41" fmla="*/ 688 h 1278"/>
                <a:gd name="T42" fmla="*/ 193 w 676"/>
                <a:gd name="T43" fmla="*/ 599 h 1278"/>
                <a:gd name="T44" fmla="*/ 228 w 676"/>
                <a:gd name="T45" fmla="*/ 522 h 1278"/>
                <a:gd name="T46" fmla="*/ 266 w 676"/>
                <a:gd name="T47" fmla="*/ 441 h 1278"/>
                <a:gd name="T48" fmla="*/ 265 w 676"/>
                <a:gd name="T49" fmla="*/ 358 h 1278"/>
                <a:gd name="T50" fmla="*/ 245 w 676"/>
                <a:gd name="T51" fmla="*/ 270 h 1278"/>
                <a:gd name="T52" fmla="*/ 222 w 676"/>
                <a:gd name="T53" fmla="*/ 187 h 1278"/>
                <a:gd name="T54" fmla="*/ 188 w 676"/>
                <a:gd name="T55" fmla="*/ 122 h 1278"/>
                <a:gd name="T56" fmla="*/ 156 w 676"/>
                <a:gd name="T57" fmla="*/ 97 h 1278"/>
                <a:gd name="T58" fmla="*/ 157 w 676"/>
                <a:gd name="T59" fmla="*/ 27 h 1278"/>
                <a:gd name="T60" fmla="*/ 238 w 676"/>
                <a:gd name="T61" fmla="*/ 9 h 1278"/>
                <a:gd name="T62" fmla="*/ 243 w 676"/>
                <a:gd name="T63" fmla="*/ 72 h 1278"/>
                <a:gd name="T64" fmla="*/ 228 w 676"/>
                <a:gd name="T65" fmla="*/ 160 h 1278"/>
                <a:gd name="T66" fmla="*/ 246 w 676"/>
                <a:gd name="T67" fmla="*/ 244 h 1278"/>
                <a:gd name="T68" fmla="*/ 272 w 676"/>
                <a:gd name="T69" fmla="*/ 331 h 1278"/>
                <a:gd name="T70" fmla="*/ 298 w 676"/>
                <a:gd name="T71" fmla="*/ 406 h 1278"/>
                <a:gd name="T72" fmla="*/ 359 w 676"/>
                <a:gd name="T73" fmla="*/ 430 h 1278"/>
                <a:gd name="T74" fmla="*/ 412 w 676"/>
                <a:gd name="T75" fmla="*/ 454 h 1278"/>
                <a:gd name="T76" fmla="*/ 460 w 676"/>
                <a:gd name="T77" fmla="*/ 511 h 1278"/>
                <a:gd name="T78" fmla="*/ 500 w 676"/>
                <a:gd name="T79" fmla="*/ 580 h 1278"/>
                <a:gd name="T80" fmla="*/ 527 w 676"/>
                <a:gd name="T81" fmla="*/ 650 h 1278"/>
                <a:gd name="T82" fmla="*/ 557 w 676"/>
                <a:gd name="T83" fmla="*/ 715 h 1278"/>
                <a:gd name="T84" fmla="*/ 588 w 676"/>
                <a:gd name="T85" fmla="*/ 750 h 1278"/>
                <a:gd name="T86" fmla="*/ 603 w 676"/>
                <a:gd name="T87" fmla="*/ 767 h 1278"/>
                <a:gd name="T88" fmla="*/ 634 w 676"/>
                <a:gd name="T89" fmla="*/ 799 h 1278"/>
                <a:gd name="T90" fmla="*/ 671 w 676"/>
                <a:gd name="T91" fmla="*/ 869 h 1278"/>
                <a:gd name="T92" fmla="*/ 638 w 676"/>
                <a:gd name="T93" fmla="*/ 933 h 1278"/>
                <a:gd name="T94" fmla="*/ 584 w 676"/>
                <a:gd name="T95" fmla="*/ 978 h 1278"/>
                <a:gd name="T96" fmla="*/ 525 w 676"/>
                <a:gd name="T97" fmla="*/ 1063 h 1278"/>
                <a:gd name="T98" fmla="*/ 429 w 676"/>
                <a:gd name="T99" fmla="*/ 1112 h 1278"/>
                <a:gd name="T100" fmla="*/ 470 w 676"/>
                <a:gd name="T101" fmla="*/ 1105 h 1278"/>
                <a:gd name="T102" fmla="*/ 495 w 676"/>
                <a:gd name="T103" fmla="*/ 1111 h 1278"/>
                <a:gd name="T104" fmla="*/ 449 w 676"/>
                <a:gd name="T105" fmla="*/ 1198 h 1278"/>
                <a:gd name="T106" fmla="*/ 459 w 676"/>
                <a:gd name="T107" fmla="*/ 1210 h 1278"/>
                <a:gd name="T108" fmla="*/ 506 w 676"/>
                <a:gd name="T109" fmla="*/ 1218 h 1278"/>
                <a:gd name="T110" fmla="*/ 568 w 676"/>
                <a:gd name="T111" fmla="*/ 1252 h 1278"/>
                <a:gd name="T112" fmla="*/ 507 w 676"/>
                <a:gd name="T113" fmla="*/ 1273 h 1278"/>
                <a:gd name="T114" fmla="*/ 428 w 676"/>
                <a:gd name="T115" fmla="*/ 1278 h 1278"/>
                <a:gd name="T116" fmla="*/ 356 w 676"/>
                <a:gd name="T117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6" h="1278">
                  <a:moveTo>
                    <a:pt x="334" y="1278"/>
                  </a:moveTo>
                  <a:lnTo>
                    <a:pt x="323" y="1277"/>
                  </a:lnTo>
                  <a:lnTo>
                    <a:pt x="313" y="1276"/>
                  </a:lnTo>
                  <a:lnTo>
                    <a:pt x="303" y="1274"/>
                  </a:lnTo>
                  <a:lnTo>
                    <a:pt x="296" y="1274"/>
                  </a:lnTo>
                  <a:lnTo>
                    <a:pt x="288" y="1273"/>
                  </a:lnTo>
                  <a:lnTo>
                    <a:pt x="281" y="1273"/>
                  </a:lnTo>
                  <a:lnTo>
                    <a:pt x="274" y="1273"/>
                  </a:lnTo>
                  <a:lnTo>
                    <a:pt x="269" y="1273"/>
                  </a:lnTo>
                  <a:lnTo>
                    <a:pt x="256" y="1272"/>
                  </a:lnTo>
                  <a:lnTo>
                    <a:pt x="246" y="1271"/>
                  </a:lnTo>
                  <a:lnTo>
                    <a:pt x="236" y="1271"/>
                  </a:lnTo>
                  <a:lnTo>
                    <a:pt x="229" y="1271"/>
                  </a:lnTo>
                  <a:lnTo>
                    <a:pt x="220" y="1270"/>
                  </a:lnTo>
                  <a:lnTo>
                    <a:pt x="213" y="1268"/>
                  </a:lnTo>
                  <a:lnTo>
                    <a:pt x="206" y="1267"/>
                  </a:lnTo>
                  <a:lnTo>
                    <a:pt x="199" y="1267"/>
                  </a:lnTo>
                  <a:lnTo>
                    <a:pt x="191" y="1266"/>
                  </a:lnTo>
                  <a:lnTo>
                    <a:pt x="182" y="1265"/>
                  </a:lnTo>
                  <a:lnTo>
                    <a:pt x="172" y="1263"/>
                  </a:lnTo>
                  <a:lnTo>
                    <a:pt x="162" y="1263"/>
                  </a:lnTo>
                  <a:lnTo>
                    <a:pt x="162" y="1255"/>
                  </a:lnTo>
                  <a:lnTo>
                    <a:pt x="162" y="1247"/>
                  </a:lnTo>
                  <a:lnTo>
                    <a:pt x="164" y="1241"/>
                  </a:lnTo>
                  <a:lnTo>
                    <a:pt x="166" y="1236"/>
                  </a:lnTo>
                  <a:lnTo>
                    <a:pt x="170" y="1226"/>
                  </a:lnTo>
                  <a:lnTo>
                    <a:pt x="177" y="1220"/>
                  </a:lnTo>
                  <a:lnTo>
                    <a:pt x="185" y="1214"/>
                  </a:lnTo>
                  <a:lnTo>
                    <a:pt x="193" y="1209"/>
                  </a:lnTo>
                  <a:lnTo>
                    <a:pt x="203" y="1205"/>
                  </a:lnTo>
                  <a:lnTo>
                    <a:pt x="214" y="1203"/>
                  </a:lnTo>
                  <a:lnTo>
                    <a:pt x="224" y="1198"/>
                  </a:lnTo>
                  <a:lnTo>
                    <a:pt x="234" y="1194"/>
                  </a:lnTo>
                  <a:lnTo>
                    <a:pt x="243" y="1188"/>
                  </a:lnTo>
                  <a:lnTo>
                    <a:pt x="251" y="1182"/>
                  </a:lnTo>
                  <a:lnTo>
                    <a:pt x="258" y="1173"/>
                  </a:lnTo>
                  <a:lnTo>
                    <a:pt x="265" y="1162"/>
                  </a:lnTo>
                  <a:lnTo>
                    <a:pt x="267" y="1154"/>
                  </a:lnTo>
                  <a:lnTo>
                    <a:pt x="270" y="1148"/>
                  </a:lnTo>
                  <a:lnTo>
                    <a:pt x="271" y="1141"/>
                  </a:lnTo>
                  <a:lnTo>
                    <a:pt x="274" y="1133"/>
                  </a:lnTo>
                  <a:lnTo>
                    <a:pt x="277" y="1133"/>
                  </a:lnTo>
                  <a:lnTo>
                    <a:pt x="282" y="1133"/>
                  </a:lnTo>
                  <a:lnTo>
                    <a:pt x="277" y="1126"/>
                  </a:lnTo>
                  <a:lnTo>
                    <a:pt x="272" y="1119"/>
                  </a:lnTo>
                  <a:lnTo>
                    <a:pt x="269" y="1111"/>
                  </a:lnTo>
                  <a:lnTo>
                    <a:pt x="265" y="1106"/>
                  </a:lnTo>
                  <a:lnTo>
                    <a:pt x="261" y="1099"/>
                  </a:lnTo>
                  <a:lnTo>
                    <a:pt x="258" y="1094"/>
                  </a:lnTo>
                  <a:lnTo>
                    <a:pt x="255" y="1088"/>
                  </a:lnTo>
                  <a:lnTo>
                    <a:pt x="253" y="1084"/>
                  </a:lnTo>
                  <a:lnTo>
                    <a:pt x="246" y="1073"/>
                  </a:lnTo>
                  <a:lnTo>
                    <a:pt x="244" y="1063"/>
                  </a:lnTo>
                  <a:lnTo>
                    <a:pt x="240" y="1052"/>
                  </a:lnTo>
                  <a:lnTo>
                    <a:pt x="239" y="1043"/>
                  </a:lnTo>
                  <a:lnTo>
                    <a:pt x="236" y="1032"/>
                  </a:lnTo>
                  <a:lnTo>
                    <a:pt x="235" y="1022"/>
                  </a:lnTo>
                  <a:lnTo>
                    <a:pt x="235" y="1011"/>
                  </a:lnTo>
                  <a:lnTo>
                    <a:pt x="236" y="1001"/>
                  </a:lnTo>
                  <a:lnTo>
                    <a:pt x="238" y="987"/>
                  </a:lnTo>
                  <a:lnTo>
                    <a:pt x="240" y="975"/>
                  </a:lnTo>
                  <a:lnTo>
                    <a:pt x="240" y="968"/>
                  </a:lnTo>
                  <a:lnTo>
                    <a:pt x="243" y="960"/>
                  </a:lnTo>
                  <a:lnTo>
                    <a:pt x="244" y="953"/>
                  </a:lnTo>
                  <a:lnTo>
                    <a:pt x="246" y="945"/>
                  </a:lnTo>
                  <a:lnTo>
                    <a:pt x="243" y="945"/>
                  </a:lnTo>
                  <a:lnTo>
                    <a:pt x="240" y="945"/>
                  </a:lnTo>
                  <a:lnTo>
                    <a:pt x="235" y="952"/>
                  </a:lnTo>
                  <a:lnTo>
                    <a:pt x="232" y="959"/>
                  </a:lnTo>
                  <a:lnTo>
                    <a:pt x="228" y="965"/>
                  </a:lnTo>
                  <a:lnTo>
                    <a:pt x="224" y="971"/>
                  </a:lnTo>
                  <a:lnTo>
                    <a:pt x="218" y="981"/>
                  </a:lnTo>
                  <a:lnTo>
                    <a:pt x="213" y="989"/>
                  </a:lnTo>
                  <a:lnTo>
                    <a:pt x="208" y="992"/>
                  </a:lnTo>
                  <a:lnTo>
                    <a:pt x="203" y="997"/>
                  </a:lnTo>
                  <a:lnTo>
                    <a:pt x="198" y="997"/>
                  </a:lnTo>
                  <a:lnTo>
                    <a:pt x="193" y="999"/>
                  </a:lnTo>
                  <a:lnTo>
                    <a:pt x="187" y="995"/>
                  </a:lnTo>
                  <a:lnTo>
                    <a:pt x="181" y="991"/>
                  </a:lnTo>
                  <a:lnTo>
                    <a:pt x="173" y="986"/>
                  </a:lnTo>
                  <a:lnTo>
                    <a:pt x="166" y="981"/>
                  </a:lnTo>
                  <a:lnTo>
                    <a:pt x="157" y="973"/>
                  </a:lnTo>
                  <a:lnTo>
                    <a:pt x="147" y="965"/>
                  </a:lnTo>
                  <a:lnTo>
                    <a:pt x="141" y="960"/>
                  </a:lnTo>
                  <a:lnTo>
                    <a:pt x="136" y="955"/>
                  </a:lnTo>
                  <a:lnTo>
                    <a:pt x="130" y="950"/>
                  </a:lnTo>
                  <a:lnTo>
                    <a:pt x="124" y="947"/>
                  </a:lnTo>
                  <a:lnTo>
                    <a:pt x="112" y="942"/>
                  </a:lnTo>
                  <a:lnTo>
                    <a:pt x="102" y="937"/>
                  </a:lnTo>
                  <a:lnTo>
                    <a:pt x="92" y="932"/>
                  </a:lnTo>
                  <a:lnTo>
                    <a:pt x="84" y="928"/>
                  </a:lnTo>
                  <a:lnTo>
                    <a:pt x="76" y="923"/>
                  </a:lnTo>
                  <a:lnTo>
                    <a:pt x="68" y="918"/>
                  </a:lnTo>
                  <a:lnTo>
                    <a:pt x="61" y="913"/>
                  </a:lnTo>
                  <a:lnTo>
                    <a:pt x="56" y="910"/>
                  </a:lnTo>
                  <a:lnTo>
                    <a:pt x="48" y="903"/>
                  </a:lnTo>
                  <a:lnTo>
                    <a:pt x="44" y="898"/>
                  </a:lnTo>
                  <a:lnTo>
                    <a:pt x="40" y="892"/>
                  </a:lnTo>
                  <a:lnTo>
                    <a:pt x="36" y="887"/>
                  </a:lnTo>
                  <a:lnTo>
                    <a:pt x="31" y="880"/>
                  </a:lnTo>
                  <a:lnTo>
                    <a:pt x="27" y="875"/>
                  </a:lnTo>
                  <a:lnTo>
                    <a:pt x="25" y="867"/>
                  </a:lnTo>
                  <a:lnTo>
                    <a:pt x="24" y="863"/>
                  </a:lnTo>
                  <a:lnTo>
                    <a:pt x="20" y="855"/>
                  </a:lnTo>
                  <a:lnTo>
                    <a:pt x="19" y="848"/>
                  </a:lnTo>
                  <a:lnTo>
                    <a:pt x="16" y="840"/>
                  </a:lnTo>
                  <a:lnTo>
                    <a:pt x="15" y="834"/>
                  </a:lnTo>
                  <a:lnTo>
                    <a:pt x="14" y="825"/>
                  </a:lnTo>
                  <a:lnTo>
                    <a:pt x="13" y="818"/>
                  </a:lnTo>
                  <a:lnTo>
                    <a:pt x="11" y="811"/>
                  </a:lnTo>
                  <a:lnTo>
                    <a:pt x="11" y="803"/>
                  </a:lnTo>
                  <a:lnTo>
                    <a:pt x="10" y="793"/>
                  </a:lnTo>
                  <a:lnTo>
                    <a:pt x="9" y="785"/>
                  </a:lnTo>
                  <a:lnTo>
                    <a:pt x="8" y="776"/>
                  </a:lnTo>
                  <a:lnTo>
                    <a:pt x="8" y="767"/>
                  </a:lnTo>
                  <a:lnTo>
                    <a:pt x="6" y="757"/>
                  </a:lnTo>
                  <a:lnTo>
                    <a:pt x="6" y="747"/>
                  </a:lnTo>
                  <a:lnTo>
                    <a:pt x="5" y="738"/>
                  </a:lnTo>
                  <a:lnTo>
                    <a:pt x="5" y="728"/>
                  </a:lnTo>
                  <a:lnTo>
                    <a:pt x="4" y="719"/>
                  </a:lnTo>
                  <a:lnTo>
                    <a:pt x="3" y="712"/>
                  </a:lnTo>
                  <a:lnTo>
                    <a:pt x="3" y="704"/>
                  </a:lnTo>
                  <a:lnTo>
                    <a:pt x="3" y="697"/>
                  </a:lnTo>
                  <a:lnTo>
                    <a:pt x="1" y="689"/>
                  </a:lnTo>
                  <a:lnTo>
                    <a:pt x="1" y="682"/>
                  </a:lnTo>
                  <a:lnTo>
                    <a:pt x="1" y="674"/>
                  </a:lnTo>
                  <a:lnTo>
                    <a:pt x="1" y="668"/>
                  </a:lnTo>
                  <a:lnTo>
                    <a:pt x="0" y="661"/>
                  </a:lnTo>
                  <a:lnTo>
                    <a:pt x="0" y="653"/>
                  </a:lnTo>
                  <a:lnTo>
                    <a:pt x="0" y="646"/>
                  </a:lnTo>
                  <a:lnTo>
                    <a:pt x="1" y="639"/>
                  </a:lnTo>
                  <a:lnTo>
                    <a:pt x="3" y="625"/>
                  </a:lnTo>
                  <a:lnTo>
                    <a:pt x="6" y="614"/>
                  </a:lnTo>
                  <a:lnTo>
                    <a:pt x="10" y="615"/>
                  </a:lnTo>
                  <a:lnTo>
                    <a:pt x="16" y="619"/>
                  </a:lnTo>
                  <a:lnTo>
                    <a:pt x="21" y="623"/>
                  </a:lnTo>
                  <a:lnTo>
                    <a:pt x="27" y="629"/>
                  </a:lnTo>
                  <a:lnTo>
                    <a:pt x="32" y="634"/>
                  </a:lnTo>
                  <a:lnTo>
                    <a:pt x="39" y="641"/>
                  </a:lnTo>
                  <a:lnTo>
                    <a:pt x="44" y="649"/>
                  </a:lnTo>
                  <a:lnTo>
                    <a:pt x="51" y="656"/>
                  </a:lnTo>
                  <a:lnTo>
                    <a:pt x="56" y="663"/>
                  </a:lnTo>
                  <a:lnTo>
                    <a:pt x="62" y="671"/>
                  </a:lnTo>
                  <a:lnTo>
                    <a:pt x="68" y="678"/>
                  </a:lnTo>
                  <a:lnTo>
                    <a:pt x="76" y="686"/>
                  </a:lnTo>
                  <a:lnTo>
                    <a:pt x="83" y="692"/>
                  </a:lnTo>
                  <a:lnTo>
                    <a:pt x="91" y="699"/>
                  </a:lnTo>
                  <a:lnTo>
                    <a:pt x="98" y="705"/>
                  </a:lnTo>
                  <a:lnTo>
                    <a:pt x="107" y="712"/>
                  </a:lnTo>
                  <a:lnTo>
                    <a:pt x="107" y="714"/>
                  </a:lnTo>
                  <a:lnTo>
                    <a:pt x="107" y="718"/>
                  </a:lnTo>
                  <a:lnTo>
                    <a:pt x="117" y="722"/>
                  </a:lnTo>
                  <a:lnTo>
                    <a:pt x="126" y="726"/>
                  </a:lnTo>
                  <a:lnTo>
                    <a:pt x="136" y="731"/>
                  </a:lnTo>
                  <a:lnTo>
                    <a:pt x="146" y="738"/>
                  </a:lnTo>
                  <a:lnTo>
                    <a:pt x="146" y="740"/>
                  </a:lnTo>
                  <a:lnTo>
                    <a:pt x="146" y="744"/>
                  </a:lnTo>
                  <a:lnTo>
                    <a:pt x="152" y="744"/>
                  </a:lnTo>
                  <a:lnTo>
                    <a:pt x="160" y="744"/>
                  </a:lnTo>
                  <a:lnTo>
                    <a:pt x="160" y="746"/>
                  </a:lnTo>
                  <a:lnTo>
                    <a:pt x="160" y="750"/>
                  </a:lnTo>
                  <a:lnTo>
                    <a:pt x="171" y="751"/>
                  </a:lnTo>
                  <a:lnTo>
                    <a:pt x="181" y="755"/>
                  </a:lnTo>
                  <a:lnTo>
                    <a:pt x="188" y="759"/>
                  </a:lnTo>
                  <a:lnTo>
                    <a:pt x="196" y="764"/>
                  </a:lnTo>
                  <a:lnTo>
                    <a:pt x="199" y="770"/>
                  </a:lnTo>
                  <a:lnTo>
                    <a:pt x="204" y="778"/>
                  </a:lnTo>
                  <a:lnTo>
                    <a:pt x="206" y="783"/>
                  </a:lnTo>
                  <a:lnTo>
                    <a:pt x="208" y="790"/>
                  </a:lnTo>
                  <a:lnTo>
                    <a:pt x="211" y="797"/>
                  </a:lnTo>
                  <a:lnTo>
                    <a:pt x="214" y="806"/>
                  </a:lnTo>
                  <a:lnTo>
                    <a:pt x="217" y="806"/>
                  </a:lnTo>
                  <a:lnTo>
                    <a:pt x="220" y="806"/>
                  </a:lnTo>
                  <a:lnTo>
                    <a:pt x="218" y="798"/>
                  </a:lnTo>
                  <a:lnTo>
                    <a:pt x="215" y="791"/>
                  </a:lnTo>
                  <a:lnTo>
                    <a:pt x="213" y="783"/>
                  </a:lnTo>
                  <a:lnTo>
                    <a:pt x="212" y="776"/>
                  </a:lnTo>
                  <a:lnTo>
                    <a:pt x="209" y="769"/>
                  </a:lnTo>
                  <a:lnTo>
                    <a:pt x="208" y="761"/>
                  </a:lnTo>
                  <a:lnTo>
                    <a:pt x="206" y="754"/>
                  </a:lnTo>
                  <a:lnTo>
                    <a:pt x="204" y="747"/>
                  </a:lnTo>
                  <a:lnTo>
                    <a:pt x="197" y="744"/>
                  </a:lnTo>
                  <a:lnTo>
                    <a:pt x="189" y="741"/>
                  </a:lnTo>
                  <a:lnTo>
                    <a:pt x="182" y="739"/>
                  </a:lnTo>
                  <a:lnTo>
                    <a:pt x="176" y="738"/>
                  </a:lnTo>
                  <a:lnTo>
                    <a:pt x="175" y="724"/>
                  </a:lnTo>
                  <a:lnTo>
                    <a:pt x="175" y="712"/>
                  </a:lnTo>
                  <a:lnTo>
                    <a:pt x="175" y="699"/>
                  </a:lnTo>
                  <a:lnTo>
                    <a:pt x="176" y="688"/>
                  </a:lnTo>
                  <a:lnTo>
                    <a:pt x="176" y="677"/>
                  </a:lnTo>
                  <a:lnTo>
                    <a:pt x="178" y="666"/>
                  </a:lnTo>
                  <a:lnTo>
                    <a:pt x="180" y="656"/>
                  </a:lnTo>
                  <a:lnTo>
                    <a:pt x="182" y="647"/>
                  </a:lnTo>
                  <a:lnTo>
                    <a:pt x="183" y="636"/>
                  </a:lnTo>
                  <a:lnTo>
                    <a:pt x="186" y="626"/>
                  </a:lnTo>
                  <a:lnTo>
                    <a:pt x="187" y="616"/>
                  </a:lnTo>
                  <a:lnTo>
                    <a:pt x="191" y="609"/>
                  </a:lnTo>
                  <a:lnTo>
                    <a:pt x="193" y="599"/>
                  </a:lnTo>
                  <a:lnTo>
                    <a:pt x="197" y="590"/>
                  </a:lnTo>
                  <a:lnTo>
                    <a:pt x="201" y="582"/>
                  </a:lnTo>
                  <a:lnTo>
                    <a:pt x="204" y="574"/>
                  </a:lnTo>
                  <a:lnTo>
                    <a:pt x="208" y="564"/>
                  </a:lnTo>
                  <a:lnTo>
                    <a:pt x="212" y="556"/>
                  </a:lnTo>
                  <a:lnTo>
                    <a:pt x="215" y="547"/>
                  </a:lnTo>
                  <a:lnTo>
                    <a:pt x="219" y="540"/>
                  </a:lnTo>
                  <a:lnTo>
                    <a:pt x="223" y="531"/>
                  </a:lnTo>
                  <a:lnTo>
                    <a:pt x="228" y="522"/>
                  </a:lnTo>
                  <a:lnTo>
                    <a:pt x="232" y="514"/>
                  </a:lnTo>
                  <a:lnTo>
                    <a:pt x="236" y="506"/>
                  </a:lnTo>
                  <a:lnTo>
                    <a:pt x="240" y="496"/>
                  </a:lnTo>
                  <a:lnTo>
                    <a:pt x="244" y="488"/>
                  </a:lnTo>
                  <a:lnTo>
                    <a:pt x="249" y="479"/>
                  </a:lnTo>
                  <a:lnTo>
                    <a:pt x="254" y="470"/>
                  </a:lnTo>
                  <a:lnTo>
                    <a:pt x="258" y="460"/>
                  </a:lnTo>
                  <a:lnTo>
                    <a:pt x="261" y="451"/>
                  </a:lnTo>
                  <a:lnTo>
                    <a:pt x="266" y="441"/>
                  </a:lnTo>
                  <a:lnTo>
                    <a:pt x="271" y="432"/>
                  </a:lnTo>
                  <a:lnTo>
                    <a:pt x="270" y="422"/>
                  </a:lnTo>
                  <a:lnTo>
                    <a:pt x="270" y="413"/>
                  </a:lnTo>
                  <a:lnTo>
                    <a:pt x="269" y="404"/>
                  </a:lnTo>
                  <a:lnTo>
                    <a:pt x="269" y="395"/>
                  </a:lnTo>
                  <a:lnTo>
                    <a:pt x="267" y="385"/>
                  </a:lnTo>
                  <a:lnTo>
                    <a:pt x="266" y="376"/>
                  </a:lnTo>
                  <a:lnTo>
                    <a:pt x="265" y="366"/>
                  </a:lnTo>
                  <a:lnTo>
                    <a:pt x="265" y="358"/>
                  </a:lnTo>
                  <a:lnTo>
                    <a:pt x="262" y="347"/>
                  </a:lnTo>
                  <a:lnTo>
                    <a:pt x="261" y="338"/>
                  </a:lnTo>
                  <a:lnTo>
                    <a:pt x="259" y="327"/>
                  </a:lnTo>
                  <a:lnTo>
                    <a:pt x="258" y="318"/>
                  </a:lnTo>
                  <a:lnTo>
                    <a:pt x="255" y="308"/>
                  </a:lnTo>
                  <a:lnTo>
                    <a:pt x="253" y="300"/>
                  </a:lnTo>
                  <a:lnTo>
                    <a:pt x="250" y="290"/>
                  </a:lnTo>
                  <a:lnTo>
                    <a:pt x="249" y="281"/>
                  </a:lnTo>
                  <a:lnTo>
                    <a:pt x="245" y="270"/>
                  </a:lnTo>
                  <a:lnTo>
                    <a:pt x="243" y="261"/>
                  </a:lnTo>
                  <a:lnTo>
                    <a:pt x="240" y="251"/>
                  </a:lnTo>
                  <a:lnTo>
                    <a:pt x="238" y="243"/>
                  </a:lnTo>
                  <a:lnTo>
                    <a:pt x="235" y="233"/>
                  </a:lnTo>
                  <a:lnTo>
                    <a:pt x="233" y="224"/>
                  </a:lnTo>
                  <a:lnTo>
                    <a:pt x="230" y="214"/>
                  </a:lnTo>
                  <a:lnTo>
                    <a:pt x="228" y="206"/>
                  </a:lnTo>
                  <a:lnTo>
                    <a:pt x="224" y="196"/>
                  </a:lnTo>
                  <a:lnTo>
                    <a:pt x="222" y="187"/>
                  </a:lnTo>
                  <a:lnTo>
                    <a:pt x="219" y="178"/>
                  </a:lnTo>
                  <a:lnTo>
                    <a:pt x="217" y="171"/>
                  </a:lnTo>
                  <a:lnTo>
                    <a:pt x="213" y="162"/>
                  </a:lnTo>
                  <a:lnTo>
                    <a:pt x="211" y="154"/>
                  </a:lnTo>
                  <a:lnTo>
                    <a:pt x="208" y="146"/>
                  </a:lnTo>
                  <a:lnTo>
                    <a:pt x="206" y="139"/>
                  </a:lnTo>
                  <a:lnTo>
                    <a:pt x="199" y="130"/>
                  </a:lnTo>
                  <a:lnTo>
                    <a:pt x="194" y="125"/>
                  </a:lnTo>
                  <a:lnTo>
                    <a:pt x="188" y="122"/>
                  </a:lnTo>
                  <a:lnTo>
                    <a:pt x="185" y="119"/>
                  </a:lnTo>
                  <a:lnTo>
                    <a:pt x="173" y="114"/>
                  </a:lnTo>
                  <a:lnTo>
                    <a:pt x="162" y="110"/>
                  </a:lnTo>
                  <a:lnTo>
                    <a:pt x="162" y="107"/>
                  </a:lnTo>
                  <a:lnTo>
                    <a:pt x="162" y="104"/>
                  </a:lnTo>
                  <a:lnTo>
                    <a:pt x="159" y="104"/>
                  </a:lnTo>
                  <a:lnTo>
                    <a:pt x="156" y="104"/>
                  </a:lnTo>
                  <a:lnTo>
                    <a:pt x="156" y="100"/>
                  </a:lnTo>
                  <a:lnTo>
                    <a:pt x="156" y="97"/>
                  </a:lnTo>
                  <a:lnTo>
                    <a:pt x="152" y="97"/>
                  </a:lnTo>
                  <a:lnTo>
                    <a:pt x="150" y="97"/>
                  </a:lnTo>
                  <a:lnTo>
                    <a:pt x="145" y="86"/>
                  </a:lnTo>
                  <a:lnTo>
                    <a:pt x="144" y="76"/>
                  </a:lnTo>
                  <a:lnTo>
                    <a:pt x="144" y="65"/>
                  </a:lnTo>
                  <a:lnTo>
                    <a:pt x="146" y="55"/>
                  </a:lnTo>
                  <a:lnTo>
                    <a:pt x="147" y="45"/>
                  </a:lnTo>
                  <a:lnTo>
                    <a:pt x="152" y="36"/>
                  </a:lnTo>
                  <a:lnTo>
                    <a:pt x="157" y="27"/>
                  </a:lnTo>
                  <a:lnTo>
                    <a:pt x="165" y="21"/>
                  </a:lnTo>
                  <a:lnTo>
                    <a:pt x="171" y="14"/>
                  </a:lnTo>
                  <a:lnTo>
                    <a:pt x="178" y="9"/>
                  </a:lnTo>
                  <a:lnTo>
                    <a:pt x="187" y="4"/>
                  </a:lnTo>
                  <a:lnTo>
                    <a:pt x="197" y="2"/>
                  </a:lnTo>
                  <a:lnTo>
                    <a:pt x="206" y="0"/>
                  </a:lnTo>
                  <a:lnTo>
                    <a:pt x="217" y="2"/>
                  </a:lnTo>
                  <a:lnTo>
                    <a:pt x="227" y="4"/>
                  </a:lnTo>
                  <a:lnTo>
                    <a:pt x="238" y="9"/>
                  </a:lnTo>
                  <a:lnTo>
                    <a:pt x="238" y="11"/>
                  </a:lnTo>
                  <a:lnTo>
                    <a:pt x="238" y="16"/>
                  </a:lnTo>
                  <a:lnTo>
                    <a:pt x="240" y="16"/>
                  </a:lnTo>
                  <a:lnTo>
                    <a:pt x="244" y="16"/>
                  </a:lnTo>
                  <a:lnTo>
                    <a:pt x="245" y="27"/>
                  </a:lnTo>
                  <a:lnTo>
                    <a:pt x="246" y="39"/>
                  </a:lnTo>
                  <a:lnTo>
                    <a:pt x="246" y="50"/>
                  </a:lnTo>
                  <a:lnTo>
                    <a:pt x="246" y="61"/>
                  </a:lnTo>
                  <a:lnTo>
                    <a:pt x="243" y="72"/>
                  </a:lnTo>
                  <a:lnTo>
                    <a:pt x="239" y="83"/>
                  </a:lnTo>
                  <a:lnTo>
                    <a:pt x="234" y="94"/>
                  </a:lnTo>
                  <a:lnTo>
                    <a:pt x="229" y="107"/>
                  </a:lnTo>
                  <a:lnTo>
                    <a:pt x="228" y="114"/>
                  </a:lnTo>
                  <a:lnTo>
                    <a:pt x="227" y="123"/>
                  </a:lnTo>
                  <a:lnTo>
                    <a:pt x="227" y="131"/>
                  </a:lnTo>
                  <a:lnTo>
                    <a:pt x="228" y="141"/>
                  </a:lnTo>
                  <a:lnTo>
                    <a:pt x="228" y="150"/>
                  </a:lnTo>
                  <a:lnTo>
                    <a:pt x="228" y="160"/>
                  </a:lnTo>
                  <a:lnTo>
                    <a:pt x="229" y="169"/>
                  </a:lnTo>
                  <a:lnTo>
                    <a:pt x="232" y="178"/>
                  </a:lnTo>
                  <a:lnTo>
                    <a:pt x="233" y="187"/>
                  </a:lnTo>
                  <a:lnTo>
                    <a:pt x="235" y="197"/>
                  </a:lnTo>
                  <a:lnTo>
                    <a:pt x="236" y="206"/>
                  </a:lnTo>
                  <a:lnTo>
                    <a:pt x="239" y="216"/>
                  </a:lnTo>
                  <a:lnTo>
                    <a:pt x="241" y="224"/>
                  </a:lnTo>
                  <a:lnTo>
                    <a:pt x="244" y="235"/>
                  </a:lnTo>
                  <a:lnTo>
                    <a:pt x="246" y="244"/>
                  </a:lnTo>
                  <a:lnTo>
                    <a:pt x="250" y="255"/>
                  </a:lnTo>
                  <a:lnTo>
                    <a:pt x="251" y="264"/>
                  </a:lnTo>
                  <a:lnTo>
                    <a:pt x="254" y="274"/>
                  </a:lnTo>
                  <a:lnTo>
                    <a:pt x="256" y="282"/>
                  </a:lnTo>
                  <a:lnTo>
                    <a:pt x="260" y="292"/>
                  </a:lnTo>
                  <a:lnTo>
                    <a:pt x="262" y="301"/>
                  </a:lnTo>
                  <a:lnTo>
                    <a:pt x="266" y="311"/>
                  </a:lnTo>
                  <a:lnTo>
                    <a:pt x="269" y="321"/>
                  </a:lnTo>
                  <a:lnTo>
                    <a:pt x="272" y="331"/>
                  </a:lnTo>
                  <a:lnTo>
                    <a:pt x="275" y="339"/>
                  </a:lnTo>
                  <a:lnTo>
                    <a:pt x="277" y="349"/>
                  </a:lnTo>
                  <a:lnTo>
                    <a:pt x="280" y="358"/>
                  </a:lnTo>
                  <a:lnTo>
                    <a:pt x="283" y="368"/>
                  </a:lnTo>
                  <a:lnTo>
                    <a:pt x="286" y="376"/>
                  </a:lnTo>
                  <a:lnTo>
                    <a:pt x="290" y="386"/>
                  </a:lnTo>
                  <a:lnTo>
                    <a:pt x="292" y="396"/>
                  </a:lnTo>
                  <a:lnTo>
                    <a:pt x="296" y="406"/>
                  </a:lnTo>
                  <a:lnTo>
                    <a:pt x="298" y="406"/>
                  </a:lnTo>
                  <a:lnTo>
                    <a:pt x="302" y="406"/>
                  </a:lnTo>
                  <a:lnTo>
                    <a:pt x="302" y="409"/>
                  </a:lnTo>
                  <a:lnTo>
                    <a:pt x="302" y="412"/>
                  </a:lnTo>
                  <a:lnTo>
                    <a:pt x="314" y="415"/>
                  </a:lnTo>
                  <a:lnTo>
                    <a:pt x="326" y="418"/>
                  </a:lnTo>
                  <a:lnTo>
                    <a:pt x="335" y="421"/>
                  </a:lnTo>
                  <a:lnTo>
                    <a:pt x="345" y="425"/>
                  </a:lnTo>
                  <a:lnTo>
                    <a:pt x="352" y="427"/>
                  </a:lnTo>
                  <a:lnTo>
                    <a:pt x="359" y="430"/>
                  </a:lnTo>
                  <a:lnTo>
                    <a:pt x="365" y="432"/>
                  </a:lnTo>
                  <a:lnTo>
                    <a:pt x="371" y="434"/>
                  </a:lnTo>
                  <a:lnTo>
                    <a:pt x="380" y="437"/>
                  </a:lnTo>
                  <a:lnTo>
                    <a:pt x="390" y="441"/>
                  </a:lnTo>
                  <a:lnTo>
                    <a:pt x="394" y="442"/>
                  </a:lnTo>
                  <a:lnTo>
                    <a:pt x="400" y="446"/>
                  </a:lnTo>
                  <a:lnTo>
                    <a:pt x="405" y="448"/>
                  </a:lnTo>
                  <a:lnTo>
                    <a:pt x="412" y="452"/>
                  </a:lnTo>
                  <a:lnTo>
                    <a:pt x="412" y="454"/>
                  </a:lnTo>
                  <a:lnTo>
                    <a:pt x="412" y="458"/>
                  </a:lnTo>
                  <a:lnTo>
                    <a:pt x="416" y="458"/>
                  </a:lnTo>
                  <a:lnTo>
                    <a:pt x="420" y="458"/>
                  </a:lnTo>
                  <a:lnTo>
                    <a:pt x="424" y="468"/>
                  </a:lnTo>
                  <a:lnTo>
                    <a:pt x="433" y="478"/>
                  </a:lnTo>
                  <a:lnTo>
                    <a:pt x="441" y="489"/>
                  </a:lnTo>
                  <a:lnTo>
                    <a:pt x="450" y="500"/>
                  </a:lnTo>
                  <a:lnTo>
                    <a:pt x="454" y="505"/>
                  </a:lnTo>
                  <a:lnTo>
                    <a:pt x="460" y="511"/>
                  </a:lnTo>
                  <a:lnTo>
                    <a:pt x="464" y="516"/>
                  </a:lnTo>
                  <a:lnTo>
                    <a:pt x="470" y="522"/>
                  </a:lnTo>
                  <a:lnTo>
                    <a:pt x="474" y="529"/>
                  </a:lnTo>
                  <a:lnTo>
                    <a:pt x="479" y="535"/>
                  </a:lnTo>
                  <a:lnTo>
                    <a:pt x="484" y="541"/>
                  </a:lnTo>
                  <a:lnTo>
                    <a:pt x="489" y="548"/>
                  </a:lnTo>
                  <a:lnTo>
                    <a:pt x="493" y="559"/>
                  </a:lnTo>
                  <a:lnTo>
                    <a:pt x="496" y="571"/>
                  </a:lnTo>
                  <a:lnTo>
                    <a:pt x="500" y="580"/>
                  </a:lnTo>
                  <a:lnTo>
                    <a:pt x="505" y="592"/>
                  </a:lnTo>
                  <a:lnTo>
                    <a:pt x="507" y="600"/>
                  </a:lnTo>
                  <a:lnTo>
                    <a:pt x="511" y="609"/>
                  </a:lnTo>
                  <a:lnTo>
                    <a:pt x="515" y="616"/>
                  </a:lnTo>
                  <a:lnTo>
                    <a:pt x="518" y="625"/>
                  </a:lnTo>
                  <a:lnTo>
                    <a:pt x="520" y="631"/>
                  </a:lnTo>
                  <a:lnTo>
                    <a:pt x="522" y="637"/>
                  </a:lnTo>
                  <a:lnTo>
                    <a:pt x="525" y="644"/>
                  </a:lnTo>
                  <a:lnTo>
                    <a:pt x="527" y="650"/>
                  </a:lnTo>
                  <a:lnTo>
                    <a:pt x="531" y="660"/>
                  </a:lnTo>
                  <a:lnTo>
                    <a:pt x="536" y="670"/>
                  </a:lnTo>
                  <a:lnTo>
                    <a:pt x="538" y="676"/>
                  </a:lnTo>
                  <a:lnTo>
                    <a:pt x="542" y="683"/>
                  </a:lnTo>
                  <a:lnTo>
                    <a:pt x="544" y="689"/>
                  </a:lnTo>
                  <a:lnTo>
                    <a:pt x="548" y="697"/>
                  </a:lnTo>
                  <a:lnTo>
                    <a:pt x="551" y="702"/>
                  </a:lnTo>
                  <a:lnTo>
                    <a:pt x="553" y="709"/>
                  </a:lnTo>
                  <a:lnTo>
                    <a:pt x="557" y="715"/>
                  </a:lnTo>
                  <a:lnTo>
                    <a:pt x="562" y="724"/>
                  </a:lnTo>
                  <a:lnTo>
                    <a:pt x="564" y="724"/>
                  </a:lnTo>
                  <a:lnTo>
                    <a:pt x="569" y="724"/>
                  </a:lnTo>
                  <a:lnTo>
                    <a:pt x="572" y="730"/>
                  </a:lnTo>
                  <a:lnTo>
                    <a:pt x="574" y="736"/>
                  </a:lnTo>
                  <a:lnTo>
                    <a:pt x="578" y="743"/>
                  </a:lnTo>
                  <a:lnTo>
                    <a:pt x="582" y="750"/>
                  </a:lnTo>
                  <a:lnTo>
                    <a:pt x="584" y="750"/>
                  </a:lnTo>
                  <a:lnTo>
                    <a:pt x="588" y="750"/>
                  </a:lnTo>
                  <a:lnTo>
                    <a:pt x="588" y="752"/>
                  </a:lnTo>
                  <a:lnTo>
                    <a:pt x="588" y="756"/>
                  </a:lnTo>
                  <a:lnTo>
                    <a:pt x="590" y="756"/>
                  </a:lnTo>
                  <a:lnTo>
                    <a:pt x="594" y="756"/>
                  </a:lnTo>
                  <a:lnTo>
                    <a:pt x="594" y="759"/>
                  </a:lnTo>
                  <a:lnTo>
                    <a:pt x="594" y="764"/>
                  </a:lnTo>
                  <a:lnTo>
                    <a:pt x="598" y="764"/>
                  </a:lnTo>
                  <a:lnTo>
                    <a:pt x="601" y="764"/>
                  </a:lnTo>
                  <a:lnTo>
                    <a:pt x="603" y="767"/>
                  </a:lnTo>
                  <a:lnTo>
                    <a:pt x="606" y="772"/>
                  </a:lnTo>
                  <a:lnTo>
                    <a:pt x="610" y="776"/>
                  </a:lnTo>
                  <a:lnTo>
                    <a:pt x="614" y="782"/>
                  </a:lnTo>
                  <a:lnTo>
                    <a:pt x="616" y="782"/>
                  </a:lnTo>
                  <a:lnTo>
                    <a:pt x="620" y="782"/>
                  </a:lnTo>
                  <a:lnTo>
                    <a:pt x="624" y="791"/>
                  </a:lnTo>
                  <a:lnTo>
                    <a:pt x="627" y="799"/>
                  </a:lnTo>
                  <a:lnTo>
                    <a:pt x="630" y="799"/>
                  </a:lnTo>
                  <a:lnTo>
                    <a:pt x="634" y="799"/>
                  </a:lnTo>
                  <a:lnTo>
                    <a:pt x="638" y="807"/>
                  </a:lnTo>
                  <a:lnTo>
                    <a:pt x="643" y="814"/>
                  </a:lnTo>
                  <a:lnTo>
                    <a:pt x="647" y="822"/>
                  </a:lnTo>
                  <a:lnTo>
                    <a:pt x="652" y="829"/>
                  </a:lnTo>
                  <a:lnTo>
                    <a:pt x="656" y="835"/>
                  </a:lnTo>
                  <a:lnTo>
                    <a:pt x="660" y="843"/>
                  </a:lnTo>
                  <a:lnTo>
                    <a:pt x="663" y="850"/>
                  </a:lnTo>
                  <a:lnTo>
                    <a:pt x="667" y="858"/>
                  </a:lnTo>
                  <a:lnTo>
                    <a:pt x="671" y="869"/>
                  </a:lnTo>
                  <a:lnTo>
                    <a:pt x="674" y="881"/>
                  </a:lnTo>
                  <a:lnTo>
                    <a:pt x="674" y="891"/>
                  </a:lnTo>
                  <a:lnTo>
                    <a:pt x="676" y="902"/>
                  </a:lnTo>
                  <a:lnTo>
                    <a:pt x="672" y="910"/>
                  </a:lnTo>
                  <a:lnTo>
                    <a:pt x="667" y="917"/>
                  </a:lnTo>
                  <a:lnTo>
                    <a:pt x="660" y="923"/>
                  </a:lnTo>
                  <a:lnTo>
                    <a:pt x="651" y="929"/>
                  </a:lnTo>
                  <a:lnTo>
                    <a:pt x="645" y="931"/>
                  </a:lnTo>
                  <a:lnTo>
                    <a:pt x="638" y="933"/>
                  </a:lnTo>
                  <a:lnTo>
                    <a:pt x="631" y="934"/>
                  </a:lnTo>
                  <a:lnTo>
                    <a:pt x="624" y="937"/>
                  </a:lnTo>
                  <a:lnTo>
                    <a:pt x="615" y="938"/>
                  </a:lnTo>
                  <a:lnTo>
                    <a:pt x="606" y="939"/>
                  </a:lnTo>
                  <a:lnTo>
                    <a:pt x="596" y="940"/>
                  </a:lnTo>
                  <a:lnTo>
                    <a:pt x="588" y="942"/>
                  </a:lnTo>
                  <a:lnTo>
                    <a:pt x="587" y="953"/>
                  </a:lnTo>
                  <a:lnTo>
                    <a:pt x="585" y="965"/>
                  </a:lnTo>
                  <a:lnTo>
                    <a:pt x="584" y="978"/>
                  </a:lnTo>
                  <a:lnTo>
                    <a:pt x="583" y="990"/>
                  </a:lnTo>
                  <a:lnTo>
                    <a:pt x="579" y="1001"/>
                  </a:lnTo>
                  <a:lnTo>
                    <a:pt x="577" y="1013"/>
                  </a:lnTo>
                  <a:lnTo>
                    <a:pt x="572" y="1026"/>
                  </a:lnTo>
                  <a:lnTo>
                    <a:pt x="567" y="1039"/>
                  </a:lnTo>
                  <a:lnTo>
                    <a:pt x="556" y="1046"/>
                  </a:lnTo>
                  <a:lnTo>
                    <a:pt x="546" y="1052"/>
                  </a:lnTo>
                  <a:lnTo>
                    <a:pt x="535" y="1057"/>
                  </a:lnTo>
                  <a:lnTo>
                    <a:pt x="525" y="1063"/>
                  </a:lnTo>
                  <a:lnTo>
                    <a:pt x="512" y="1067"/>
                  </a:lnTo>
                  <a:lnTo>
                    <a:pt x="500" y="1072"/>
                  </a:lnTo>
                  <a:lnTo>
                    <a:pt x="489" y="1077"/>
                  </a:lnTo>
                  <a:lnTo>
                    <a:pt x="478" y="1082"/>
                  </a:lnTo>
                  <a:lnTo>
                    <a:pt x="467" y="1085"/>
                  </a:lnTo>
                  <a:lnTo>
                    <a:pt x="455" y="1091"/>
                  </a:lnTo>
                  <a:lnTo>
                    <a:pt x="446" y="1098"/>
                  </a:lnTo>
                  <a:lnTo>
                    <a:pt x="438" y="1105"/>
                  </a:lnTo>
                  <a:lnTo>
                    <a:pt x="429" y="1112"/>
                  </a:lnTo>
                  <a:lnTo>
                    <a:pt x="424" y="1122"/>
                  </a:lnTo>
                  <a:lnTo>
                    <a:pt x="421" y="1132"/>
                  </a:lnTo>
                  <a:lnTo>
                    <a:pt x="420" y="1146"/>
                  </a:lnTo>
                  <a:lnTo>
                    <a:pt x="427" y="1140"/>
                  </a:lnTo>
                  <a:lnTo>
                    <a:pt x="437" y="1132"/>
                  </a:lnTo>
                  <a:lnTo>
                    <a:pt x="448" y="1124"/>
                  </a:lnTo>
                  <a:lnTo>
                    <a:pt x="459" y="1115"/>
                  </a:lnTo>
                  <a:lnTo>
                    <a:pt x="464" y="1110"/>
                  </a:lnTo>
                  <a:lnTo>
                    <a:pt x="470" y="1105"/>
                  </a:lnTo>
                  <a:lnTo>
                    <a:pt x="475" y="1101"/>
                  </a:lnTo>
                  <a:lnTo>
                    <a:pt x="483" y="1098"/>
                  </a:lnTo>
                  <a:lnTo>
                    <a:pt x="488" y="1094"/>
                  </a:lnTo>
                  <a:lnTo>
                    <a:pt x="495" y="1090"/>
                  </a:lnTo>
                  <a:lnTo>
                    <a:pt x="502" y="1088"/>
                  </a:lnTo>
                  <a:lnTo>
                    <a:pt x="510" y="1088"/>
                  </a:lnTo>
                  <a:lnTo>
                    <a:pt x="505" y="1095"/>
                  </a:lnTo>
                  <a:lnTo>
                    <a:pt x="500" y="1103"/>
                  </a:lnTo>
                  <a:lnTo>
                    <a:pt x="495" y="1111"/>
                  </a:lnTo>
                  <a:lnTo>
                    <a:pt x="490" y="1120"/>
                  </a:lnTo>
                  <a:lnTo>
                    <a:pt x="484" y="1129"/>
                  </a:lnTo>
                  <a:lnTo>
                    <a:pt x="479" y="1138"/>
                  </a:lnTo>
                  <a:lnTo>
                    <a:pt x="473" y="1147"/>
                  </a:lnTo>
                  <a:lnTo>
                    <a:pt x="468" y="1158"/>
                  </a:lnTo>
                  <a:lnTo>
                    <a:pt x="462" y="1168"/>
                  </a:lnTo>
                  <a:lnTo>
                    <a:pt x="457" y="1178"/>
                  </a:lnTo>
                  <a:lnTo>
                    <a:pt x="453" y="1188"/>
                  </a:lnTo>
                  <a:lnTo>
                    <a:pt x="449" y="1198"/>
                  </a:lnTo>
                  <a:lnTo>
                    <a:pt x="446" y="1208"/>
                  </a:lnTo>
                  <a:lnTo>
                    <a:pt x="442" y="1218"/>
                  </a:lnTo>
                  <a:lnTo>
                    <a:pt x="439" y="1227"/>
                  </a:lnTo>
                  <a:lnTo>
                    <a:pt x="439" y="1237"/>
                  </a:lnTo>
                  <a:lnTo>
                    <a:pt x="444" y="1237"/>
                  </a:lnTo>
                  <a:lnTo>
                    <a:pt x="452" y="1237"/>
                  </a:lnTo>
                  <a:lnTo>
                    <a:pt x="454" y="1227"/>
                  </a:lnTo>
                  <a:lnTo>
                    <a:pt x="457" y="1219"/>
                  </a:lnTo>
                  <a:lnTo>
                    <a:pt x="459" y="1210"/>
                  </a:lnTo>
                  <a:lnTo>
                    <a:pt x="463" y="1202"/>
                  </a:lnTo>
                  <a:lnTo>
                    <a:pt x="468" y="1200"/>
                  </a:lnTo>
                  <a:lnTo>
                    <a:pt x="474" y="1200"/>
                  </a:lnTo>
                  <a:lnTo>
                    <a:pt x="478" y="1203"/>
                  </a:lnTo>
                  <a:lnTo>
                    <a:pt x="483" y="1205"/>
                  </a:lnTo>
                  <a:lnTo>
                    <a:pt x="488" y="1209"/>
                  </a:lnTo>
                  <a:lnTo>
                    <a:pt x="495" y="1213"/>
                  </a:lnTo>
                  <a:lnTo>
                    <a:pt x="500" y="1215"/>
                  </a:lnTo>
                  <a:lnTo>
                    <a:pt x="506" y="1218"/>
                  </a:lnTo>
                  <a:lnTo>
                    <a:pt x="512" y="1221"/>
                  </a:lnTo>
                  <a:lnTo>
                    <a:pt x="520" y="1225"/>
                  </a:lnTo>
                  <a:lnTo>
                    <a:pt x="526" y="1229"/>
                  </a:lnTo>
                  <a:lnTo>
                    <a:pt x="532" y="1232"/>
                  </a:lnTo>
                  <a:lnTo>
                    <a:pt x="540" y="1236"/>
                  </a:lnTo>
                  <a:lnTo>
                    <a:pt x="547" y="1240"/>
                  </a:lnTo>
                  <a:lnTo>
                    <a:pt x="553" y="1244"/>
                  </a:lnTo>
                  <a:lnTo>
                    <a:pt x="561" y="1247"/>
                  </a:lnTo>
                  <a:lnTo>
                    <a:pt x="568" y="1252"/>
                  </a:lnTo>
                  <a:lnTo>
                    <a:pt x="575" y="1258"/>
                  </a:lnTo>
                  <a:lnTo>
                    <a:pt x="564" y="1262"/>
                  </a:lnTo>
                  <a:lnTo>
                    <a:pt x="553" y="1266"/>
                  </a:lnTo>
                  <a:lnTo>
                    <a:pt x="546" y="1267"/>
                  </a:lnTo>
                  <a:lnTo>
                    <a:pt x="538" y="1268"/>
                  </a:lnTo>
                  <a:lnTo>
                    <a:pt x="531" y="1270"/>
                  </a:lnTo>
                  <a:lnTo>
                    <a:pt x="525" y="1272"/>
                  </a:lnTo>
                  <a:lnTo>
                    <a:pt x="516" y="1272"/>
                  </a:lnTo>
                  <a:lnTo>
                    <a:pt x="507" y="1273"/>
                  </a:lnTo>
                  <a:lnTo>
                    <a:pt x="499" y="1274"/>
                  </a:lnTo>
                  <a:lnTo>
                    <a:pt x="491" y="1276"/>
                  </a:lnTo>
                  <a:lnTo>
                    <a:pt x="481" y="1276"/>
                  </a:lnTo>
                  <a:lnTo>
                    <a:pt x="474" y="1277"/>
                  </a:lnTo>
                  <a:lnTo>
                    <a:pt x="464" y="1277"/>
                  </a:lnTo>
                  <a:lnTo>
                    <a:pt x="457" y="1278"/>
                  </a:lnTo>
                  <a:lnTo>
                    <a:pt x="447" y="1278"/>
                  </a:lnTo>
                  <a:lnTo>
                    <a:pt x="438" y="1278"/>
                  </a:lnTo>
                  <a:lnTo>
                    <a:pt x="428" y="1278"/>
                  </a:lnTo>
                  <a:lnTo>
                    <a:pt x="420" y="1278"/>
                  </a:lnTo>
                  <a:lnTo>
                    <a:pt x="411" y="1278"/>
                  </a:lnTo>
                  <a:lnTo>
                    <a:pt x="402" y="1278"/>
                  </a:lnTo>
                  <a:lnTo>
                    <a:pt x="394" y="1278"/>
                  </a:lnTo>
                  <a:lnTo>
                    <a:pt x="386" y="1278"/>
                  </a:lnTo>
                  <a:lnTo>
                    <a:pt x="377" y="1278"/>
                  </a:lnTo>
                  <a:lnTo>
                    <a:pt x="370" y="1278"/>
                  </a:lnTo>
                  <a:lnTo>
                    <a:pt x="363" y="1278"/>
                  </a:lnTo>
                  <a:lnTo>
                    <a:pt x="356" y="1278"/>
                  </a:lnTo>
                  <a:lnTo>
                    <a:pt x="344" y="1278"/>
                  </a:lnTo>
                  <a:lnTo>
                    <a:pt x="334" y="1278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1" name="Freeform 85"/>
            <p:cNvSpPr>
              <a:spLocks/>
            </p:cNvSpPr>
            <p:nvPr/>
          </p:nvSpPr>
          <p:spPr bwMode="auto">
            <a:xfrm>
              <a:off x="4108" y="2244"/>
              <a:ext cx="74" cy="67"/>
            </a:xfrm>
            <a:custGeom>
              <a:avLst/>
              <a:gdLst>
                <a:gd name="T0" fmla="*/ 0 w 150"/>
                <a:gd name="T1" fmla="*/ 135 h 135"/>
                <a:gd name="T2" fmla="*/ 4 w 150"/>
                <a:gd name="T3" fmla="*/ 125 h 135"/>
                <a:gd name="T4" fmla="*/ 7 w 150"/>
                <a:gd name="T5" fmla="*/ 116 h 135"/>
                <a:gd name="T6" fmla="*/ 12 w 150"/>
                <a:gd name="T7" fmla="*/ 106 h 135"/>
                <a:gd name="T8" fmla="*/ 17 w 150"/>
                <a:gd name="T9" fmla="*/ 97 h 135"/>
                <a:gd name="T10" fmla="*/ 21 w 150"/>
                <a:gd name="T11" fmla="*/ 85 h 135"/>
                <a:gd name="T12" fmla="*/ 27 w 150"/>
                <a:gd name="T13" fmla="*/ 75 h 135"/>
                <a:gd name="T14" fmla="*/ 32 w 150"/>
                <a:gd name="T15" fmla="*/ 66 h 135"/>
                <a:gd name="T16" fmla="*/ 38 w 150"/>
                <a:gd name="T17" fmla="*/ 56 h 135"/>
                <a:gd name="T18" fmla="*/ 43 w 150"/>
                <a:gd name="T19" fmla="*/ 45 h 135"/>
                <a:gd name="T20" fmla="*/ 49 w 150"/>
                <a:gd name="T21" fmla="*/ 35 h 135"/>
                <a:gd name="T22" fmla="*/ 57 w 150"/>
                <a:gd name="T23" fmla="*/ 26 h 135"/>
                <a:gd name="T24" fmla="*/ 64 w 150"/>
                <a:gd name="T25" fmla="*/ 19 h 135"/>
                <a:gd name="T26" fmla="*/ 72 w 150"/>
                <a:gd name="T27" fmla="*/ 11 h 135"/>
                <a:gd name="T28" fmla="*/ 79 w 150"/>
                <a:gd name="T29" fmla="*/ 6 h 135"/>
                <a:gd name="T30" fmla="*/ 88 w 150"/>
                <a:gd name="T31" fmla="*/ 1 h 135"/>
                <a:gd name="T32" fmla="*/ 98 w 150"/>
                <a:gd name="T33" fmla="*/ 0 h 135"/>
                <a:gd name="T34" fmla="*/ 101 w 150"/>
                <a:gd name="T35" fmla="*/ 5 h 135"/>
                <a:gd name="T36" fmla="*/ 101 w 150"/>
                <a:gd name="T37" fmla="*/ 12 h 135"/>
                <a:gd name="T38" fmla="*/ 94 w 150"/>
                <a:gd name="T39" fmla="*/ 15 h 135"/>
                <a:gd name="T40" fmla="*/ 88 w 150"/>
                <a:gd name="T41" fmla="*/ 19 h 135"/>
                <a:gd name="T42" fmla="*/ 80 w 150"/>
                <a:gd name="T43" fmla="*/ 22 h 135"/>
                <a:gd name="T44" fmla="*/ 75 w 150"/>
                <a:gd name="T45" fmla="*/ 26 h 135"/>
                <a:gd name="T46" fmla="*/ 72 w 150"/>
                <a:gd name="T47" fmla="*/ 33 h 135"/>
                <a:gd name="T48" fmla="*/ 71 w 150"/>
                <a:gd name="T49" fmla="*/ 42 h 135"/>
                <a:gd name="T50" fmla="*/ 68 w 150"/>
                <a:gd name="T51" fmla="*/ 51 h 135"/>
                <a:gd name="T52" fmla="*/ 67 w 150"/>
                <a:gd name="T53" fmla="*/ 61 h 135"/>
                <a:gd name="T54" fmla="*/ 71 w 150"/>
                <a:gd name="T55" fmla="*/ 64 h 135"/>
                <a:gd name="T56" fmla="*/ 78 w 150"/>
                <a:gd name="T57" fmla="*/ 64 h 135"/>
                <a:gd name="T58" fmla="*/ 87 w 150"/>
                <a:gd name="T59" fmla="*/ 61 h 135"/>
                <a:gd name="T60" fmla="*/ 98 w 150"/>
                <a:gd name="T61" fmla="*/ 58 h 135"/>
                <a:gd name="T62" fmla="*/ 109 w 150"/>
                <a:gd name="T63" fmla="*/ 53 h 135"/>
                <a:gd name="T64" fmla="*/ 121 w 150"/>
                <a:gd name="T65" fmla="*/ 49 h 135"/>
                <a:gd name="T66" fmla="*/ 127 w 150"/>
                <a:gd name="T67" fmla="*/ 48 h 135"/>
                <a:gd name="T68" fmla="*/ 135 w 150"/>
                <a:gd name="T69" fmla="*/ 48 h 135"/>
                <a:gd name="T70" fmla="*/ 142 w 150"/>
                <a:gd name="T71" fmla="*/ 48 h 135"/>
                <a:gd name="T72" fmla="*/ 150 w 150"/>
                <a:gd name="T73" fmla="*/ 51 h 135"/>
                <a:gd name="T74" fmla="*/ 150 w 150"/>
                <a:gd name="T75" fmla="*/ 58 h 135"/>
                <a:gd name="T76" fmla="*/ 150 w 150"/>
                <a:gd name="T77" fmla="*/ 67 h 135"/>
                <a:gd name="T78" fmla="*/ 142 w 150"/>
                <a:gd name="T79" fmla="*/ 66 h 135"/>
                <a:gd name="T80" fmla="*/ 135 w 150"/>
                <a:gd name="T81" fmla="*/ 67 h 135"/>
                <a:gd name="T82" fmla="*/ 127 w 150"/>
                <a:gd name="T83" fmla="*/ 68 h 135"/>
                <a:gd name="T84" fmla="*/ 121 w 150"/>
                <a:gd name="T85" fmla="*/ 71 h 135"/>
                <a:gd name="T86" fmla="*/ 113 w 150"/>
                <a:gd name="T87" fmla="*/ 73 h 135"/>
                <a:gd name="T88" fmla="*/ 105 w 150"/>
                <a:gd name="T89" fmla="*/ 75 h 135"/>
                <a:gd name="T90" fmla="*/ 98 w 150"/>
                <a:gd name="T91" fmla="*/ 78 h 135"/>
                <a:gd name="T92" fmla="*/ 90 w 150"/>
                <a:gd name="T93" fmla="*/ 80 h 135"/>
                <a:gd name="T94" fmla="*/ 83 w 150"/>
                <a:gd name="T95" fmla="*/ 82 h 135"/>
                <a:gd name="T96" fmla="*/ 75 w 150"/>
                <a:gd name="T97" fmla="*/ 83 h 135"/>
                <a:gd name="T98" fmla="*/ 69 w 150"/>
                <a:gd name="T99" fmla="*/ 83 h 135"/>
                <a:gd name="T100" fmla="*/ 66 w 150"/>
                <a:gd name="T101" fmla="*/ 84 h 135"/>
                <a:gd name="T102" fmla="*/ 58 w 150"/>
                <a:gd name="T103" fmla="*/ 80 h 135"/>
                <a:gd name="T104" fmla="*/ 56 w 150"/>
                <a:gd name="T105" fmla="*/ 73 h 135"/>
                <a:gd name="T106" fmla="*/ 51 w 150"/>
                <a:gd name="T107" fmla="*/ 73 h 135"/>
                <a:gd name="T108" fmla="*/ 46 w 150"/>
                <a:gd name="T109" fmla="*/ 73 h 135"/>
                <a:gd name="T110" fmla="*/ 41 w 150"/>
                <a:gd name="T111" fmla="*/ 79 h 135"/>
                <a:gd name="T112" fmla="*/ 37 w 150"/>
                <a:gd name="T113" fmla="*/ 88 h 135"/>
                <a:gd name="T114" fmla="*/ 31 w 150"/>
                <a:gd name="T115" fmla="*/ 97 h 135"/>
                <a:gd name="T116" fmla="*/ 26 w 150"/>
                <a:gd name="T117" fmla="*/ 106 h 135"/>
                <a:gd name="T118" fmla="*/ 20 w 150"/>
                <a:gd name="T119" fmla="*/ 114 h 135"/>
                <a:gd name="T120" fmla="*/ 14 w 150"/>
                <a:gd name="T121" fmla="*/ 122 h 135"/>
                <a:gd name="T122" fmla="*/ 6 w 150"/>
                <a:gd name="T123" fmla="*/ 129 h 135"/>
                <a:gd name="T124" fmla="*/ 0 w 150"/>
                <a:gd name="T1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35">
                  <a:moveTo>
                    <a:pt x="0" y="135"/>
                  </a:moveTo>
                  <a:lnTo>
                    <a:pt x="4" y="125"/>
                  </a:lnTo>
                  <a:lnTo>
                    <a:pt x="7" y="116"/>
                  </a:lnTo>
                  <a:lnTo>
                    <a:pt x="12" y="106"/>
                  </a:lnTo>
                  <a:lnTo>
                    <a:pt x="17" y="97"/>
                  </a:lnTo>
                  <a:lnTo>
                    <a:pt x="21" y="85"/>
                  </a:lnTo>
                  <a:lnTo>
                    <a:pt x="27" y="75"/>
                  </a:lnTo>
                  <a:lnTo>
                    <a:pt x="32" y="66"/>
                  </a:lnTo>
                  <a:lnTo>
                    <a:pt x="38" y="56"/>
                  </a:lnTo>
                  <a:lnTo>
                    <a:pt x="43" y="45"/>
                  </a:lnTo>
                  <a:lnTo>
                    <a:pt x="49" y="35"/>
                  </a:lnTo>
                  <a:lnTo>
                    <a:pt x="57" y="26"/>
                  </a:lnTo>
                  <a:lnTo>
                    <a:pt x="64" y="19"/>
                  </a:lnTo>
                  <a:lnTo>
                    <a:pt x="72" y="11"/>
                  </a:lnTo>
                  <a:lnTo>
                    <a:pt x="79" y="6"/>
                  </a:lnTo>
                  <a:lnTo>
                    <a:pt x="88" y="1"/>
                  </a:lnTo>
                  <a:lnTo>
                    <a:pt x="98" y="0"/>
                  </a:lnTo>
                  <a:lnTo>
                    <a:pt x="101" y="5"/>
                  </a:lnTo>
                  <a:lnTo>
                    <a:pt x="101" y="12"/>
                  </a:lnTo>
                  <a:lnTo>
                    <a:pt x="94" y="15"/>
                  </a:lnTo>
                  <a:lnTo>
                    <a:pt x="88" y="19"/>
                  </a:lnTo>
                  <a:lnTo>
                    <a:pt x="80" y="22"/>
                  </a:lnTo>
                  <a:lnTo>
                    <a:pt x="75" y="26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51"/>
                  </a:lnTo>
                  <a:lnTo>
                    <a:pt x="67" y="61"/>
                  </a:lnTo>
                  <a:lnTo>
                    <a:pt x="71" y="64"/>
                  </a:lnTo>
                  <a:lnTo>
                    <a:pt x="78" y="64"/>
                  </a:lnTo>
                  <a:lnTo>
                    <a:pt x="87" y="61"/>
                  </a:lnTo>
                  <a:lnTo>
                    <a:pt x="98" y="58"/>
                  </a:lnTo>
                  <a:lnTo>
                    <a:pt x="109" y="53"/>
                  </a:lnTo>
                  <a:lnTo>
                    <a:pt x="121" y="49"/>
                  </a:lnTo>
                  <a:lnTo>
                    <a:pt x="127" y="48"/>
                  </a:lnTo>
                  <a:lnTo>
                    <a:pt x="135" y="48"/>
                  </a:lnTo>
                  <a:lnTo>
                    <a:pt x="142" y="48"/>
                  </a:lnTo>
                  <a:lnTo>
                    <a:pt x="150" y="51"/>
                  </a:lnTo>
                  <a:lnTo>
                    <a:pt x="150" y="58"/>
                  </a:lnTo>
                  <a:lnTo>
                    <a:pt x="150" y="67"/>
                  </a:lnTo>
                  <a:lnTo>
                    <a:pt x="142" y="66"/>
                  </a:lnTo>
                  <a:lnTo>
                    <a:pt x="135" y="67"/>
                  </a:lnTo>
                  <a:lnTo>
                    <a:pt x="127" y="68"/>
                  </a:lnTo>
                  <a:lnTo>
                    <a:pt x="121" y="71"/>
                  </a:lnTo>
                  <a:lnTo>
                    <a:pt x="113" y="73"/>
                  </a:lnTo>
                  <a:lnTo>
                    <a:pt x="105" y="75"/>
                  </a:lnTo>
                  <a:lnTo>
                    <a:pt x="98" y="78"/>
                  </a:lnTo>
                  <a:lnTo>
                    <a:pt x="90" y="80"/>
                  </a:lnTo>
                  <a:lnTo>
                    <a:pt x="83" y="82"/>
                  </a:lnTo>
                  <a:lnTo>
                    <a:pt x="75" y="83"/>
                  </a:lnTo>
                  <a:lnTo>
                    <a:pt x="69" y="83"/>
                  </a:lnTo>
                  <a:lnTo>
                    <a:pt x="66" y="84"/>
                  </a:lnTo>
                  <a:lnTo>
                    <a:pt x="58" y="80"/>
                  </a:lnTo>
                  <a:lnTo>
                    <a:pt x="56" y="73"/>
                  </a:lnTo>
                  <a:lnTo>
                    <a:pt x="51" y="73"/>
                  </a:lnTo>
                  <a:lnTo>
                    <a:pt x="46" y="73"/>
                  </a:lnTo>
                  <a:lnTo>
                    <a:pt x="41" y="79"/>
                  </a:lnTo>
                  <a:lnTo>
                    <a:pt x="37" y="88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0" y="114"/>
                  </a:lnTo>
                  <a:lnTo>
                    <a:pt x="14" y="122"/>
                  </a:lnTo>
                  <a:lnTo>
                    <a:pt x="6" y="12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4" name="Freeform 88"/>
            <p:cNvSpPr>
              <a:spLocks/>
            </p:cNvSpPr>
            <p:nvPr/>
          </p:nvSpPr>
          <p:spPr bwMode="auto">
            <a:xfrm>
              <a:off x="3921" y="2172"/>
              <a:ext cx="75" cy="101"/>
            </a:xfrm>
            <a:custGeom>
              <a:avLst/>
              <a:gdLst>
                <a:gd name="T0" fmla="*/ 109 w 151"/>
                <a:gd name="T1" fmla="*/ 195 h 201"/>
                <a:gd name="T2" fmla="*/ 98 w 151"/>
                <a:gd name="T3" fmla="*/ 186 h 201"/>
                <a:gd name="T4" fmla="*/ 94 w 151"/>
                <a:gd name="T5" fmla="*/ 184 h 201"/>
                <a:gd name="T6" fmla="*/ 90 w 151"/>
                <a:gd name="T7" fmla="*/ 176 h 201"/>
                <a:gd name="T8" fmla="*/ 87 w 151"/>
                <a:gd name="T9" fmla="*/ 159 h 201"/>
                <a:gd name="T10" fmla="*/ 85 w 151"/>
                <a:gd name="T11" fmla="*/ 145 h 201"/>
                <a:gd name="T12" fmla="*/ 83 w 151"/>
                <a:gd name="T13" fmla="*/ 132 h 201"/>
                <a:gd name="T14" fmla="*/ 81 w 151"/>
                <a:gd name="T15" fmla="*/ 117 h 201"/>
                <a:gd name="T16" fmla="*/ 80 w 151"/>
                <a:gd name="T17" fmla="*/ 98 h 201"/>
                <a:gd name="T18" fmla="*/ 71 w 151"/>
                <a:gd name="T19" fmla="*/ 85 h 201"/>
                <a:gd name="T20" fmla="*/ 61 w 151"/>
                <a:gd name="T21" fmla="*/ 80 h 201"/>
                <a:gd name="T22" fmla="*/ 51 w 151"/>
                <a:gd name="T23" fmla="*/ 76 h 201"/>
                <a:gd name="T24" fmla="*/ 38 w 151"/>
                <a:gd name="T25" fmla="*/ 71 h 201"/>
                <a:gd name="T26" fmla="*/ 23 w 151"/>
                <a:gd name="T27" fmla="*/ 76 h 201"/>
                <a:gd name="T28" fmla="*/ 22 w 151"/>
                <a:gd name="T29" fmla="*/ 98 h 201"/>
                <a:gd name="T30" fmla="*/ 28 w 151"/>
                <a:gd name="T31" fmla="*/ 122 h 201"/>
                <a:gd name="T32" fmla="*/ 36 w 151"/>
                <a:gd name="T33" fmla="*/ 145 h 201"/>
                <a:gd name="T34" fmla="*/ 30 w 151"/>
                <a:gd name="T35" fmla="*/ 153 h 201"/>
                <a:gd name="T36" fmla="*/ 17 w 151"/>
                <a:gd name="T37" fmla="*/ 138 h 201"/>
                <a:gd name="T38" fmla="*/ 13 w 151"/>
                <a:gd name="T39" fmla="*/ 120 h 201"/>
                <a:gd name="T40" fmla="*/ 9 w 151"/>
                <a:gd name="T41" fmla="*/ 101 h 201"/>
                <a:gd name="T42" fmla="*/ 7 w 151"/>
                <a:gd name="T43" fmla="*/ 81 h 201"/>
                <a:gd name="T44" fmla="*/ 4 w 151"/>
                <a:gd name="T45" fmla="*/ 61 h 201"/>
                <a:gd name="T46" fmla="*/ 2 w 151"/>
                <a:gd name="T47" fmla="*/ 42 h 201"/>
                <a:gd name="T48" fmla="*/ 0 w 151"/>
                <a:gd name="T49" fmla="*/ 23 h 201"/>
                <a:gd name="T50" fmla="*/ 0 w 151"/>
                <a:gd name="T51" fmla="*/ 7 h 201"/>
                <a:gd name="T52" fmla="*/ 4 w 151"/>
                <a:gd name="T53" fmla="*/ 2 h 201"/>
                <a:gd name="T54" fmla="*/ 14 w 151"/>
                <a:gd name="T55" fmla="*/ 18 h 201"/>
                <a:gd name="T56" fmla="*/ 28 w 151"/>
                <a:gd name="T57" fmla="*/ 39 h 201"/>
                <a:gd name="T58" fmla="*/ 44 w 151"/>
                <a:gd name="T59" fmla="*/ 54 h 201"/>
                <a:gd name="T60" fmla="*/ 59 w 151"/>
                <a:gd name="T61" fmla="*/ 60 h 201"/>
                <a:gd name="T62" fmla="*/ 69 w 151"/>
                <a:gd name="T63" fmla="*/ 66 h 201"/>
                <a:gd name="T64" fmla="*/ 75 w 151"/>
                <a:gd name="T65" fmla="*/ 71 h 201"/>
                <a:gd name="T66" fmla="*/ 83 w 151"/>
                <a:gd name="T67" fmla="*/ 80 h 201"/>
                <a:gd name="T68" fmla="*/ 91 w 151"/>
                <a:gd name="T69" fmla="*/ 90 h 201"/>
                <a:gd name="T70" fmla="*/ 94 w 151"/>
                <a:gd name="T71" fmla="*/ 103 h 201"/>
                <a:gd name="T72" fmla="*/ 97 w 151"/>
                <a:gd name="T73" fmla="*/ 118 h 201"/>
                <a:gd name="T74" fmla="*/ 97 w 151"/>
                <a:gd name="T75" fmla="*/ 133 h 201"/>
                <a:gd name="T76" fmla="*/ 98 w 151"/>
                <a:gd name="T77" fmla="*/ 149 h 201"/>
                <a:gd name="T78" fmla="*/ 99 w 151"/>
                <a:gd name="T79" fmla="*/ 165 h 201"/>
                <a:gd name="T80" fmla="*/ 104 w 151"/>
                <a:gd name="T81" fmla="*/ 174 h 201"/>
                <a:gd name="T82" fmla="*/ 108 w 151"/>
                <a:gd name="T83" fmla="*/ 176 h 201"/>
                <a:gd name="T84" fmla="*/ 118 w 151"/>
                <a:gd name="T85" fmla="*/ 183 h 201"/>
                <a:gd name="T86" fmla="*/ 140 w 151"/>
                <a:gd name="T87" fmla="*/ 188 h 201"/>
                <a:gd name="T88" fmla="*/ 150 w 151"/>
                <a:gd name="T89" fmla="*/ 195 h 201"/>
                <a:gd name="T90" fmla="*/ 143 w 151"/>
                <a:gd name="T91" fmla="*/ 201 h 201"/>
                <a:gd name="T92" fmla="*/ 128 w 151"/>
                <a:gd name="T9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1" h="201">
                  <a:moveTo>
                    <a:pt x="122" y="201"/>
                  </a:moveTo>
                  <a:lnTo>
                    <a:pt x="109" y="195"/>
                  </a:lnTo>
                  <a:lnTo>
                    <a:pt x="98" y="190"/>
                  </a:lnTo>
                  <a:lnTo>
                    <a:pt x="98" y="186"/>
                  </a:lnTo>
                  <a:lnTo>
                    <a:pt x="98" y="184"/>
                  </a:lnTo>
                  <a:lnTo>
                    <a:pt x="94" y="184"/>
                  </a:lnTo>
                  <a:lnTo>
                    <a:pt x="92" y="184"/>
                  </a:lnTo>
                  <a:lnTo>
                    <a:pt x="90" y="176"/>
                  </a:lnTo>
                  <a:lnTo>
                    <a:pt x="88" y="167"/>
                  </a:lnTo>
                  <a:lnTo>
                    <a:pt x="87" y="159"/>
                  </a:lnTo>
                  <a:lnTo>
                    <a:pt x="86" y="153"/>
                  </a:lnTo>
                  <a:lnTo>
                    <a:pt x="85" y="145"/>
                  </a:lnTo>
                  <a:lnTo>
                    <a:pt x="85" y="139"/>
                  </a:lnTo>
                  <a:lnTo>
                    <a:pt x="83" y="132"/>
                  </a:lnTo>
                  <a:lnTo>
                    <a:pt x="82" y="124"/>
                  </a:lnTo>
                  <a:lnTo>
                    <a:pt x="81" y="117"/>
                  </a:lnTo>
                  <a:lnTo>
                    <a:pt x="81" y="111"/>
                  </a:lnTo>
                  <a:lnTo>
                    <a:pt x="80" y="98"/>
                  </a:lnTo>
                  <a:lnTo>
                    <a:pt x="78" y="90"/>
                  </a:lnTo>
                  <a:lnTo>
                    <a:pt x="71" y="85"/>
                  </a:lnTo>
                  <a:lnTo>
                    <a:pt x="66" y="82"/>
                  </a:lnTo>
                  <a:lnTo>
                    <a:pt x="61" y="80"/>
                  </a:lnTo>
                  <a:lnTo>
                    <a:pt x="57" y="79"/>
                  </a:lnTo>
                  <a:lnTo>
                    <a:pt x="51" y="76"/>
                  </a:lnTo>
                  <a:lnTo>
                    <a:pt x="46" y="74"/>
                  </a:lnTo>
                  <a:lnTo>
                    <a:pt x="38" y="71"/>
                  </a:lnTo>
                  <a:lnTo>
                    <a:pt x="30" y="69"/>
                  </a:lnTo>
                  <a:lnTo>
                    <a:pt x="23" y="76"/>
                  </a:lnTo>
                  <a:lnTo>
                    <a:pt x="22" y="87"/>
                  </a:lnTo>
                  <a:lnTo>
                    <a:pt x="22" y="98"/>
                  </a:lnTo>
                  <a:lnTo>
                    <a:pt x="25" y="111"/>
                  </a:lnTo>
                  <a:lnTo>
                    <a:pt x="28" y="122"/>
                  </a:lnTo>
                  <a:lnTo>
                    <a:pt x="33" y="134"/>
                  </a:lnTo>
                  <a:lnTo>
                    <a:pt x="36" y="145"/>
                  </a:lnTo>
                  <a:lnTo>
                    <a:pt x="40" y="158"/>
                  </a:lnTo>
                  <a:lnTo>
                    <a:pt x="30" y="153"/>
                  </a:lnTo>
                  <a:lnTo>
                    <a:pt x="20" y="148"/>
                  </a:lnTo>
                  <a:lnTo>
                    <a:pt x="17" y="138"/>
                  </a:lnTo>
                  <a:lnTo>
                    <a:pt x="15" y="129"/>
                  </a:lnTo>
                  <a:lnTo>
                    <a:pt x="13" y="120"/>
                  </a:lnTo>
                  <a:lnTo>
                    <a:pt x="12" y="111"/>
                  </a:lnTo>
                  <a:lnTo>
                    <a:pt x="9" y="101"/>
                  </a:lnTo>
                  <a:lnTo>
                    <a:pt x="9" y="91"/>
                  </a:lnTo>
                  <a:lnTo>
                    <a:pt x="7" y="81"/>
                  </a:lnTo>
                  <a:lnTo>
                    <a:pt x="7" y="72"/>
                  </a:lnTo>
                  <a:lnTo>
                    <a:pt x="4" y="61"/>
                  </a:lnTo>
                  <a:lnTo>
                    <a:pt x="3" y="51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8"/>
                  </a:lnTo>
                  <a:lnTo>
                    <a:pt x="14" y="18"/>
                  </a:lnTo>
                  <a:lnTo>
                    <a:pt x="22" y="29"/>
                  </a:lnTo>
                  <a:lnTo>
                    <a:pt x="28" y="39"/>
                  </a:lnTo>
                  <a:lnTo>
                    <a:pt x="39" y="50"/>
                  </a:lnTo>
                  <a:lnTo>
                    <a:pt x="44" y="54"/>
                  </a:lnTo>
                  <a:lnTo>
                    <a:pt x="51" y="58"/>
                  </a:lnTo>
                  <a:lnTo>
                    <a:pt x="59" y="60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70"/>
                  </a:lnTo>
                  <a:lnTo>
                    <a:pt x="75" y="71"/>
                  </a:lnTo>
                  <a:lnTo>
                    <a:pt x="80" y="75"/>
                  </a:lnTo>
                  <a:lnTo>
                    <a:pt x="83" y="80"/>
                  </a:lnTo>
                  <a:lnTo>
                    <a:pt x="88" y="85"/>
                  </a:lnTo>
                  <a:lnTo>
                    <a:pt x="91" y="90"/>
                  </a:lnTo>
                  <a:lnTo>
                    <a:pt x="93" y="96"/>
                  </a:lnTo>
                  <a:lnTo>
                    <a:pt x="94" y="103"/>
                  </a:lnTo>
                  <a:lnTo>
                    <a:pt x="97" y="111"/>
                  </a:lnTo>
                  <a:lnTo>
                    <a:pt x="97" y="118"/>
                  </a:lnTo>
                  <a:lnTo>
                    <a:pt x="97" y="126"/>
                  </a:lnTo>
                  <a:lnTo>
                    <a:pt x="97" y="133"/>
                  </a:lnTo>
                  <a:lnTo>
                    <a:pt x="98" y="142"/>
                  </a:lnTo>
                  <a:lnTo>
                    <a:pt x="98" y="149"/>
                  </a:lnTo>
                  <a:lnTo>
                    <a:pt x="99" y="157"/>
                  </a:lnTo>
                  <a:lnTo>
                    <a:pt x="99" y="165"/>
                  </a:lnTo>
                  <a:lnTo>
                    <a:pt x="102" y="174"/>
                  </a:lnTo>
                  <a:lnTo>
                    <a:pt x="104" y="174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81"/>
                  </a:lnTo>
                  <a:lnTo>
                    <a:pt x="118" y="183"/>
                  </a:lnTo>
                  <a:lnTo>
                    <a:pt x="129" y="185"/>
                  </a:lnTo>
                  <a:lnTo>
                    <a:pt x="140" y="188"/>
                  </a:lnTo>
                  <a:lnTo>
                    <a:pt x="151" y="190"/>
                  </a:lnTo>
                  <a:lnTo>
                    <a:pt x="150" y="195"/>
                  </a:lnTo>
                  <a:lnTo>
                    <a:pt x="150" y="201"/>
                  </a:lnTo>
                  <a:lnTo>
                    <a:pt x="143" y="201"/>
                  </a:lnTo>
                  <a:lnTo>
                    <a:pt x="135" y="201"/>
                  </a:lnTo>
                  <a:lnTo>
                    <a:pt x="128" y="201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9" name="Freeform 93"/>
            <p:cNvSpPr>
              <a:spLocks/>
            </p:cNvSpPr>
            <p:nvPr/>
          </p:nvSpPr>
          <p:spPr bwMode="auto">
            <a:xfrm>
              <a:off x="4108" y="2154"/>
              <a:ext cx="23" cy="30"/>
            </a:xfrm>
            <a:custGeom>
              <a:avLst/>
              <a:gdLst>
                <a:gd name="T0" fmla="*/ 10 w 47"/>
                <a:gd name="T1" fmla="*/ 59 h 59"/>
                <a:gd name="T2" fmla="*/ 4 w 47"/>
                <a:gd name="T3" fmla="*/ 52 h 59"/>
                <a:gd name="T4" fmla="*/ 1 w 47"/>
                <a:gd name="T5" fmla="*/ 44 h 59"/>
                <a:gd name="T6" fmla="*/ 0 w 47"/>
                <a:gd name="T7" fmla="*/ 36 h 59"/>
                <a:gd name="T8" fmla="*/ 4 w 47"/>
                <a:gd name="T9" fmla="*/ 28 h 59"/>
                <a:gd name="T10" fmla="*/ 6 w 47"/>
                <a:gd name="T11" fmla="*/ 19 h 59"/>
                <a:gd name="T12" fmla="*/ 10 w 47"/>
                <a:gd name="T13" fmla="*/ 12 h 59"/>
                <a:gd name="T14" fmla="*/ 14 w 47"/>
                <a:gd name="T15" fmla="*/ 5 h 59"/>
                <a:gd name="T16" fmla="*/ 17 w 47"/>
                <a:gd name="T17" fmla="*/ 0 h 59"/>
                <a:gd name="T18" fmla="*/ 24 w 47"/>
                <a:gd name="T19" fmla="*/ 0 h 59"/>
                <a:gd name="T20" fmla="*/ 31 w 47"/>
                <a:gd name="T21" fmla="*/ 3 h 59"/>
                <a:gd name="T22" fmla="*/ 36 w 47"/>
                <a:gd name="T23" fmla="*/ 7 h 59"/>
                <a:gd name="T24" fmla="*/ 41 w 47"/>
                <a:gd name="T25" fmla="*/ 12 h 59"/>
                <a:gd name="T26" fmla="*/ 46 w 47"/>
                <a:gd name="T27" fmla="*/ 21 h 59"/>
                <a:gd name="T28" fmla="*/ 47 w 47"/>
                <a:gd name="T29" fmla="*/ 32 h 59"/>
                <a:gd name="T30" fmla="*/ 43 w 47"/>
                <a:gd name="T31" fmla="*/ 40 h 59"/>
                <a:gd name="T32" fmla="*/ 36 w 47"/>
                <a:gd name="T33" fmla="*/ 50 h 59"/>
                <a:gd name="T34" fmla="*/ 30 w 47"/>
                <a:gd name="T35" fmla="*/ 53 h 59"/>
                <a:gd name="T36" fmla="*/ 25 w 47"/>
                <a:gd name="T37" fmla="*/ 57 h 59"/>
                <a:gd name="T38" fmla="*/ 17 w 47"/>
                <a:gd name="T39" fmla="*/ 58 h 59"/>
                <a:gd name="T40" fmla="*/ 10 w 47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10" y="59"/>
                  </a:moveTo>
                  <a:lnTo>
                    <a:pt x="4" y="52"/>
                  </a:lnTo>
                  <a:lnTo>
                    <a:pt x="1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4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1" y="12"/>
                  </a:lnTo>
                  <a:lnTo>
                    <a:pt x="46" y="21"/>
                  </a:lnTo>
                  <a:lnTo>
                    <a:pt x="47" y="32"/>
                  </a:lnTo>
                  <a:lnTo>
                    <a:pt x="43" y="40"/>
                  </a:lnTo>
                  <a:lnTo>
                    <a:pt x="36" y="50"/>
                  </a:lnTo>
                  <a:lnTo>
                    <a:pt x="30" y="53"/>
                  </a:lnTo>
                  <a:lnTo>
                    <a:pt x="25" y="57"/>
                  </a:lnTo>
                  <a:lnTo>
                    <a:pt x="17" y="58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0" name="Freeform 94"/>
            <p:cNvSpPr>
              <a:spLocks/>
            </p:cNvSpPr>
            <p:nvPr/>
          </p:nvSpPr>
          <p:spPr bwMode="auto">
            <a:xfrm>
              <a:off x="4140" y="2151"/>
              <a:ext cx="22" cy="28"/>
            </a:xfrm>
            <a:custGeom>
              <a:avLst/>
              <a:gdLst>
                <a:gd name="T0" fmla="*/ 8 w 45"/>
                <a:gd name="T1" fmla="*/ 56 h 56"/>
                <a:gd name="T2" fmla="*/ 3 w 45"/>
                <a:gd name="T3" fmla="*/ 49 h 56"/>
                <a:gd name="T4" fmla="*/ 2 w 45"/>
                <a:gd name="T5" fmla="*/ 41 h 56"/>
                <a:gd name="T6" fmla="*/ 0 w 45"/>
                <a:gd name="T7" fmla="*/ 34 h 56"/>
                <a:gd name="T8" fmla="*/ 0 w 45"/>
                <a:gd name="T9" fmla="*/ 28 h 56"/>
                <a:gd name="T10" fmla="*/ 3 w 45"/>
                <a:gd name="T11" fmla="*/ 14 h 56"/>
                <a:gd name="T12" fmla="*/ 9 w 45"/>
                <a:gd name="T13" fmla="*/ 3 h 56"/>
                <a:gd name="T14" fmla="*/ 14 w 45"/>
                <a:gd name="T15" fmla="*/ 2 h 56"/>
                <a:gd name="T16" fmla="*/ 21 w 45"/>
                <a:gd name="T17" fmla="*/ 0 h 56"/>
                <a:gd name="T18" fmla="*/ 28 w 45"/>
                <a:gd name="T19" fmla="*/ 8 h 56"/>
                <a:gd name="T20" fmla="*/ 35 w 45"/>
                <a:gd name="T21" fmla="*/ 14 h 56"/>
                <a:gd name="T22" fmla="*/ 37 w 45"/>
                <a:gd name="T23" fmla="*/ 17 h 56"/>
                <a:gd name="T24" fmla="*/ 41 w 45"/>
                <a:gd name="T25" fmla="*/ 20 h 56"/>
                <a:gd name="T26" fmla="*/ 42 w 45"/>
                <a:gd name="T27" fmla="*/ 26 h 56"/>
                <a:gd name="T28" fmla="*/ 45 w 45"/>
                <a:gd name="T29" fmla="*/ 35 h 56"/>
                <a:gd name="T30" fmla="*/ 36 w 45"/>
                <a:gd name="T31" fmla="*/ 45 h 56"/>
                <a:gd name="T32" fmla="*/ 28 w 45"/>
                <a:gd name="T33" fmla="*/ 56 h 56"/>
                <a:gd name="T34" fmla="*/ 18 w 45"/>
                <a:gd name="T35" fmla="*/ 56 h 56"/>
                <a:gd name="T36" fmla="*/ 8 w 45"/>
                <a:gd name="T3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56">
                  <a:moveTo>
                    <a:pt x="8" y="56"/>
                  </a:moveTo>
                  <a:lnTo>
                    <a:pt x="3" y="49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3" y="14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8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1" y="20"/>
                  </a:lnTo>
                  <a:lnTo>
                    <a:pt x="42" y="26"/>
                  </a:lnTo>
                  <a:lnTo>
                    <a:pt x="45" y="35"/>
                  </a:lnTo>
                  <a:lnTo>
                    <a:pt x="36" y="45"/>
                  </a:lnTo>
                  <a:lnTo>
                    <a:pt x="28" y="56"/>
                  </a:lnTo>
                  <a:lnTo>
                    <a:pt x="18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1" name="Freeform 95"/>
            <p:cNvSpPr>
              <a:spLocks/>
            </p:cNvSpPr>
            <p:nvPr/>
          </p:nvSpPr>
          <p:spPr bwMode="auto">
            <a:xfrm>
              <a:off x="4116" y="2163"/>
              <a:ext cx="8" cy="12"/>
            </a:xfrm>
            <a:custGeom>
              <a:avLst/>
              <a:gdLst>
                <a:gd name="T0" fmla="*/ 0 w 16"/>
                <a:gd name="T1" fmla="*/ 24 h 24"/>
                <a:gd name="T2" fmla="*/ 0 w 16"/>
                <a:gd name="T3" fmla="*/ 11 h 24"/>
                <a:gd name="T4" fmla="*/ 3 w 16"/>
                <a:gd name="T5" fmla="*/ 0 h 24"/>
                <a:gd name="T6" fmla="*/ 9 w 16"/>
                <a:gd name="T7" fmla="*/ 0 h 24"/>
                <a:gd name="T8" fmla="*/ 16 w 16"/>
                <a:gd name="T9" fmla="*/ 0 h 24"/>
                <a:gd name="T10" fmla="*/ 15 w 16"/>
                <a:gd name="T11" fmla="*/ 6 h 24"/>
                <a:gd name="T12" fmla="*/ 15 w 16"/>
                <a:gd name="T13" fmla="*/ 11 h 24"/>
                <a:gd name="T14" fmla="*/ 14 w 16"/>
                <a:gd name="T15" fmla="*/ 14 h 24"/>
                <a:gd name="T16" fmla="*/ 14 w 16"/>
                <a:gd name="T17" fmla="*/ 18 h 24"/>
                <a:gd name="T18" fmla="*/ 9 w 16"/>
                <a:gd name="T19" fmla="*/ 21 h 24"/>
                <a:gd name="T20" fmla="*/ 0 w 16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5" y="6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2" name="Freeform 96"/>
            <p:cNvSpPr>
              <a:spLocks/>
            </p:cNvSpPr>
            <p:nvPr/>
          </p:nvSpPr>
          <p:spPr bwMode="auto">
            <a:xfrm>
              <a:off x="4085" y="2093"/>
              <a:ext cx="14" cy="35"/>
            </a:xfrm>
            <a:custGeom>
              <a:avLst/>
              <a:gdLst>
                <a:gd name="T0" fmla="*/ 0 w 29"/>
                <a:gd name="T1" fmla="*/ 70 h 70"/>
                <a:gd name="T2" fmla="*/ 2 w 29"/>
                <a:gd name="T3" fmla="*/ 60 h 70"/>
                <a:gd name="T4" fmla="*/ 4 w 29"/>
                <a:gd name="T5" fmla="*/ 51 h 70"/>
                <a:gd name="T6" fmla="*/ 7 w 29"/>
                <a:gd name="T7" fmla="*/ 42 h 70"/>
                <a:gd name="T8" fmla="*/ 10 w 29"/>
                <a:gd name="T9" fmla="*/ 35 h 70"/>
                <a:gd name="T10" fmla="*/ 13 w 29"/>
                <a:gd name="T11" fmla="*/ 25 h 70"/>
                <a:gd name="T12" fmla="*/ 17 w 29"/>
                <a:gd name="T13" fmla="*/ 16 h 70"/>
                <a:gd name="T14" fmla="*/ 19 w 29"/>
                <a:gd name="T15" fmla="*/ 8 h 70"/>
                <a:gd name="T16" fmla="*/ 23 w 29"/>
                <a:gd name="T17" fmla="*/ 0 h 70"/>
                <a:gd name="T18" fmla="*/ 25 w 29"/>
                <a:gd name="T19" fmla="*/ 0 h 70"/>
                <a:gd name="T20" fmla="*/ 29 w 29"/>
                <a:gd name="T21" fmla="*/ 0 h 70"/>
                <a:gd name="T22" fmla="*/ 25 w 29"/>
                <a:gd name="T23" fmla="*/ 8 h 70"/>
                <a:gd name="T24" fmla="*/ 24 w 29"/>
                <a:gd name="T25" fmla="*/ 16 h 70"/>
                <a:gd name="T26" fmla="*/ 22 w 29"/>
                <a:gd name="T27" fmla="*/ 23 h 70"/>
                <a:gd name="T28" fmla="*/ 22 w 29"/>
                <a:gd name="T29" fmla="*/ 29 h 70"/>
                <a:gd name="T30" fmla="*/ 19 w 29"/>
                <a:gd name="T31" fmla="*/ 38 h 70"/>
                <a:gd name="T32" fmla="*/ 18 w 29"/>
                <a:gd name="T33" fmla="*/ 46 h 70"/>
                <a:gd name="T34" fmla="*/ 15 w 29"/>
                <a:gd name="T35" fmla="*/ 51 h 70"/>
                <a:gd name="T36" fmla="*/ 13 w 29"/>
                <a:gd name="T37" fmla="*/ 57 h 70"/>
                <a:gd name="T38" fmla="*/ 10 w 29"/>
                <a:gd name="T39" fmla="*/ 62 h 70"/>
                <a:gd name="T40" fmla="*/ 9 w 29"/>
                <a:gd name="T41" fmla="*/ 70 h 70"/>
                <a:gd name="T42" fmla="*/ 4 w 29"/>
                <a:gd name="T43" fmla="*/ 70 h 70"/>
                <a:gd name="T44" fmla="*/ 0 w 29"/>
                <a:gd name="T4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70">
                  <a:moveTo>
                    <a:pt x="0" y="70"/>
                  </a:moveTo>
                  <a:lnTo>
                    <a:pt x="2" y="60"/>
                  </a:lnTo>
                  <a:lnTo>
                    <a:pt x="4" y="51"/>
                  </a:lnTo>
                  <a:lnTo>
                    <a:pt x="7" y="42"/>
                  </a:lnTo>
                  <a:lnTo>
                    <a:pt x="10" y="35"/>
                  </a:lnTo>
                  <a:lnTo>
                    <a:pt x="13" y="25"/>
                  </a:lnTo>
                  <a:lnTo>
                    <a:pt x="17" y="16"/>
                  </a:lnTo>
                  <a:lnTo>
                    <a:pt x="19" y="8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24" y="16"/>
                  </a:lnTo>
                  <a:lnTo>
                    <a:pt x="22" y="23"/>
                  </a:lnTo>
                  <a:lnTo>
                    <a:pt x="22" y="29"/>
                  </a:lnTo>
                  <a:lnTo>
                    <a:pt x="19" y="38"/>
                  </a:lnTo>
                  <a:lnTo>
                    <a:pt x="18" y="46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0" y="62"/>
                  </a:lnTo>
                  <a:lnTo>
                    <a:pt x="9" y="70"/>
                  </a:lnTo>
                  <a:lnTo>
                    <a:pt x="4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3" name="Freeform 97"/>
            <p:cNvSpPr>
              <a:spLocks/>
            </p:cNvSpPr>
            <p:nvPr/>
          </p:nvSpPr>
          <p:spPr bwMode="auto">
            <a:xfrm>
              <a:off x="4115" y="2093"/>
              <a:ext cx="20" cy="18"/>
            </a:xfrm>
            <a:custGeom>
              <a:avLst/>
              <a:gdLst>
                <a:gd name="T0" fmla="*/ 31 w 41"/>
                <a:gd name="T1" fmla="*/ 36 h 36"/>
                <a:gd name="T2" fmla="*/ 22 w 41"/>
                <a:gd name="T3" fmla="*/ 29 h 36"/>
                <a:gd name="T4" fmla="*/ 15 w 41"/>
                <a:gd name="T5" fmla="*/ 24 h 36"/>
                <a:gd name="T6" fmla="*/ 7 w 41"/>
                <a:gd name="T7" fmla="*/ 16 h 36"/>
                <a:gd name="T8" fmla="*/ 0 w 41"/>
                <a:gd name="T9" fmla="*/ 11 h 36"/>
                <a:gd name="T10" fmla="*/ 0 w 41"/>
                <a:gd name="T11" fmla="*/ 5 h 36"/>
                <a:gd name="T12" fmla="*/ 2 w 41"/>
                <a:gd name="T13" fmla="*/ 0 h 36"/>
                <a:gd name="T14" fmla="*/ 12 w 41"/>
                <a:gd name="T15" fmla="*/ 4 h 36"/>
                <a:gd name="T16" fmla="*/ 21 w 41"/>
                <a:gd name="T17" fmla="*/ 14 h 36"/>
                <a:gd name="T18" fmla="*/ 25 w 41"/>
                <a:gd name="T19" fmla="*/ 19 h 36"/>
                <a:gd name="T20" fmla="*/ 28 w 41"/>
                <a:gd name="T21" fmla="*/ 24 h 36"/>
                <a:gd name="T22" fmla="*/ 33 w 41"/>
                <a:gd name="T23" fmla="*/ 26 h 36"/>
                <a:gd name="T24" fmla="*/ 41 w 41"/>
                <a:gd name="T25" fmla="*/ 29 h 36"/>
                <a:gd name="T26" fmla="*/ 36 w 41"/>
                <a:gd name="T27" fmla="*/ 35 h 36"/>
                <a:gd name="T28" fmla="*/ 31 w 41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36">
                  <a:moveTo>
                    <a:pt x="31" y="36"/>
                  </a:moveTo>
                  <a:lnTo>
                    <a:pt x="22" y="29"/>
                  </a:lnTo>
                  <a:lnTo>
                    <a:pt x="15" y="24"/>
                  </a:lnTo>
                  <a:lnTo>
                    <a:pt x="7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12" y="4"/>
                  </a:lnTo>
                  <a:lnTo>
                    <a:pt x="21" y="14"/>
                  </a:lnTo>
                  <a:lnTo>
                    <a:pt x="25" y="19"/>
                  </a:lnTo>
                  <a:lnTo>
                    <a:pt x="28" y="24"/>
                  </a:lnTo>
                  <a:lnTo>
                    <a:pt x="33" y="26"/>
                  </a:lnTo>
                  <a:lnTo>
                    <a:pt x="41" y="29"/>
                  </a:lnTo>
                  <a:lnTo>
                    <a:pt x="36" y="35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7" name="Freeform 101"/>
            <p:cNvSpPr>
              <a:spLocks/>
            </p:cNvSpPr>
            <p:nvPr/>
          </p:nvSpPr>
          <p:spPr bwMode="auto">
            <a:xfrm>
              <a:off x="4061" y="1798"/>
              <a:ext cx="54" cy="220"/>
            </a:xfrm>
            <a:custGeom>
              <a:avLst/>
              <a:gdLst>
                <a:gd name="T0" fmla="*/ 36 w 108"/>
                <a:gd name="T1" fmla="*/ 428 h 439"/>
                <a:gd name="T2" fmla="*/ 35 w 108"/>
                <a:gd name="T3" fmla="*/ 406 h 439"/>
                <a:gd name="T4" fmla="*/ 35 w 108"/>
                <a:gd name="T5" fmla="*/ 385 h 439"/>
                <a:gd name="T6" fmla="*/ 36 w 108"/>
                <a:gd name="T7" fmla="*/ 363 h 439"/>
                <a:gd name="T8" fmla="*/ 37 w 108"/>
                <a:gd name="T9" fmla="*/ 342 h 439"/>
                <a:gd name="T10" fmla="*/ 39 w 108"/>
                <a:gd name="T11" fmla="*/ 319 h 439"/>
                <a:gd name="T12" fmla="*/ 40 w 108"/>
                <a:gd name="T13" fmla="*/ 297 h 439"/>
                <a:gd name="T14" fmla="*/ 42 w 108"/>
                <a:gd name="T15" fmla="*/ 276 h 439"/>
                <a:gd name="T16" fmla="*/ 44 w 108"/>
                <a:gd name="T17" fmla="*/ 255 h 439"/>
                <a:gd name="T18" fmla="*/ 45 w 108"/>
                <a:gd name="T19" fmla="*/ 233 h 439"/>
                <a:gd name="T20" fmla="*/ 45 w 108"/>
                <a:gd name="T21" fmla="*/ 211 h 439"/>
                <a:gd name="T22" fmla="*/ 45 w 108"/>
                <a:gd name="T23" fmla="*/ 191 h 439"/>
                <a:gd name="T24" fmla="*/ 44 w 108"/>
                <a:gd name="T25" fmla="*/ 170 h 439"/>
                <a:gd name="T26" fmla="*/ 41 w 108"/>
                <a:gd name="T27" fmla="*/ 150 h 439"/>
                <a:gd name="T28" fmla="*/ 37 w 108"/>
                <a:gd name="T29" fmla="*/ 130 h 439"/>
                <a:gd name="T30" fmla="*/ 31 w 108"/>
                <a:gd name="T31" fmla="*/ 112 h 439"/>
                <a:gd name="T32" fmla="*/ 25 w 108"/>
                <a:gd name="T33" fmla="*/ 104 h 439"/>
                <a:gd name="T34" fmla="*/ 16 w 108"/>
                <a:gd name="T35" fmla="*/ 97 h 439"/>
                <a:gd name="T36" fmla="*/ 10 w 108"/>
                <a:gd name="T37" fmla="*/ 83 h 439"/>
                <a:gd name="T38" fmla="*/ 3 w 108"/>
                <a:gd name="T39" fmla="*/ 66 h 439"/>
                <a:gd name="T40" fmla="*/ 0 w 108"/>
                <a:gd name="T41" fmla="*/ 45 h 439"/>
                <a:gd name="T42" fmla="*/ 4 w 108"/>
                <a:gd name="T43" fmla="*/ 21 h 439"/>
                <a:gd name="T44" fmla="*/ 19 w 108"/>
                <a:gd name="T45" fmla="*/ 4 h 439"/>
                <a:gd name="T46" fmla="*/ 40 w 108"/>
                <a:gd name="T47" fmla="*/ 0 h 439"/>
                <a:gd name="T48" fmla="*/ 60 w 108"/>
                <a:gd name="T49" fmla="*/ 2 h 439"/>
                <a:gd name="T50" fmla="*/ 77 w 108"/>
                <a:gd name="T51" fmla="*/ 9 h 439"/>
                <a:gd name="T52" fmla="*/ 91 w 108"/>
                <a:gd name="T53" fmla="*/ 21 h 439"/>
                <a:gd name="T54" fmla="*/ 100 w 108"/>
                <a:gd name="T55" fmla="*/ 37 h 439"/>
                <a:gd name="T56" fmla="*/ 107 w 108"/>
                <a:gd name="T57" fmla="*/ 58 h 439"/>
                <a:gd name="T58" fmla="*/ 108 w 108"/>
                <a:gd name="T59" fmla="*/ 76 h 439"/>
                <a:gd name="T60" fmla="*/ 108 w 108"/>
                <a:gd name="T61" fmla="*/ 89 h 439"/>
                <a:gd name="T62" fmla="*/ 100 w 108"/>
                <a:gd name="T63" fmla="*/ 107 h 439"/>
                <a:gd name="T64" fmla="*/ 88 w 108"/>
                <a:gd name="T65" fmla="*/ 129 h 439"/>
                <a:gd name="T66" fmla="*/ 78 w 108"/>
                <a:gd name="T67" fmla="*/ 150 h 439"/>
                <a:gd name="T68" fmla="*/ 71 w 108"/>
                <a:gd name="T69" fmla="*/ 170 h 439"/>
                <a:gd name="T70" fmla="*/ 65 w 108"/>
                <a:gd name="T71" fmla="*/ 190 h 439"/>
                <a:gd name="T72" fmla="*/ 58 w 108"/>
                <a:gd name="T73" fmla="*/ 208 h 439"/>
                <a:gd name="T74" fmla="*/ 55 w 108"/>
                <a:gd name="T75" fmla="*/ 227 h 439"/>
                <a:gd name="T76" fmla="*/ 52 w 108"/>
                <a:gd name="T77" fmla="*/ 245 h 439"/>
                <a:gd name="T78" fmla="*/ 51 w 108"/>
                <a:gd name="T79" fmla="*/ 265 h 439"/>
                <a:gd name="T80" fmla="*/ 50 w 108"/>
                <a:gd name="T81" fmla="*/ 284 h 439"/>
                <a:gd name="T82" fmla="*/ 50 w 108"/>
                <a:gd name="T83" fmla="*/ 303 h 439"/>
                <a:gd name="T84" fmla="*/ 50 w 108"/>
                <a:gd name="T85" fmla="*/ 324 h 439"/>
                <a:gd name="T86" fmla="*/ 50 w 108"/>
                <a:gd name="T87" fmla="*/ 347 h 439"/>
                <a:gd name="T88" fmla="*/ 50 w 108"/>
                <a:gd name="T89" fmla="*/ 369 h 439"/>
                <a:gd name="T90" fmla="*/ 51 w 108"/>
                <a:gd name="T91" fmla="*/ 395 h 439"/>
                <a:gd name="T92" fmla="*/ 51 w 108"/>
                <a:gd name="T93" fmla="*/ 416 h 439"/>
                <a:gd name="T94" fmla="*/ 51 w 108"/>
                <a:gd name="T95" fmla="*/ 431 h 439"/>
                <a:gd name="T96" fmla="*/ 45 w 108"/>
                <a:gd name="T97" fmla="*/ 4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439">
                  <a:moveTo>
                    <a:pt x="39" y="439"/>
                  </a:moveTo>
                  <a:lnTo>
                    <a:pt x="36" y="428"/>
                  </a:lnTo>
                  <a:lnTo>
                    <a:pt x="35" y="417"/>
                  </a:lnTo>
                  <a:lnTo>
                    <a:pt x="35" y="406"/>
                  </a:lnTo>
                  <a:lnTo>
                    <a:pt x="35" y="396"/>
                  </a:lnTo>
                  <a:lnTo>
                    <a:pt x="35" y="385"/>
                  </a:lnTo>
                  <a:lnTo>
                    <a:pt x="35" y="374"/>
                  </a:lnTo>
                  <a:lnTo>
                    <a:pt x="36" y="363"/>
                  </a:lnTo>
                  <a:lnTo>
                    <a:pt x="37" y="353"/>
                  </a:lnTo>
                  <a:lnTo>
                    <a:pt x="37" y="342"/>
                  </a:lnTo>
                  <a:lnTo>
                    <a:pt x="37" y="331"/>
                  </a:lnTo>
                  <a:lnTo>
                    <a:pt x="39" y="319"/>
                  </a:lnTo>
                  <a:lnTo>
                    <a:pt x="40" y="308"/>
                  </a:lnTo>
                  <a:lnTo>
                    <a:pt x="40" y="297"/>
                  </a:lnTo>
                  <a:lnTo>
                    <a:pt x="41" y="287"/>
                  </a:lnTo>
                  <a:lnTo>
                    <a:pt x="42" y="276"/>
                  </a:lnTo>
                  <a:lnTo>
                    <a:pt x="44" y="266"/>
                  </a:lnTo>
                  <a:lnTo>
                    <a:pt x="44" y="255"/>
                  </a:lnTo>
                  <a:lnTo>
                    <a:pt x="45" y="244"/>
                  </a:lnTo>
                  <a:lnTo>
                    <a:pt x="45" y="233"/>
                  </a:lnTo>
                  <a:lnTo>
                    <a:pt x="46" y="222"/>
                  </a:lnTo>
                  <a:lnTo>
                    <a:pt x="45" y="211"/>
                  </a:lnTo>
                  <a:lnTo>
                    <a:pt x="45" y="201"/>
                  </a:lnTo>
                  <a:lnTo>
                    <a:pt x="45" y="191"/>
                  </a:lnTo>
                  <a:lnTo>
                    <a:pt x="45" y="181"/>
                  </a:lnTo>
                  <a:lnTo>
                    <a:pt x="44" y="170"/>
                  </a:lnTo>
                  <a:lnTo>
                    <a:pt x="42" y="160"/>
                  </a:lnTo>
                  <a:lnTo>
                    <a:pt x="41" y="150"/>
                  </a:lnTo>
                  <a:lnTo>
                    <a:pt x="40" y="140"/>
                  </a:lnTo>
                  <a:lnTo>
                    <a:pt x="37" y="130"/>
                  </a:lnTo>
                  <a:lnTo>
                    <a:pt x="35" y="122"/>
                  </a:lnTo>
                  <a:lnTo>
                    <a:pt x="31" y="112"/>
                  </a:lnTo>
                  <a:lnTo>
                    <a:pt x="29" y="104"/>
                  </a:lnTo>
                  <a:lnTo>
                    <a:pt x="25" y="104"/>
                  </a:lnTo>
                  <a:lnTo>
                    <a:pt x="21" y="104"/>
                  </a:lnTo>
                  <a:lnTo>
                    <a:pt x="16" y="97"/>
                  </a:lnTo>
                  <a:lnTo>
                    <a:pt x="13" y="89"/>
                  </a:lnTo>
                  <a:lnTo>
                    <a:pt x="10" y="83"/>
                  </a:lnTo>
                  <a:lnTo>
                    <a:pt x="8" y="77"/>
                  </a:lnTo>
                  <a:lnTo>
                    <a:pt x="3" y="66"/>
                  </a:lnTo>
                  <a:lnTo>
                    <a:pt x="1" y="56"/>
                  </a:lnTo>
                  <a:lnTo>
                    <a:pt x="0" y="45"/>
                  </a:lnTo>
                  <a:lnTo>
                    <a:pt x="1" y="34"/>
                  </a:lnTo>
                  <a:lnTo>
                    <a:pt x="4" y="21"/>
                  </a:lnTo>
                  <a:lnTo>
                    <a:pt x="9" y="9"/>
                  </a:lnTo>
                  <a:lnTo>
                    <a:pt x="19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1" y="2"/>
                  </a:lnTo>
                  <a:lnTo>
                    <a:pt x="60" y="2"/>
                  </a:lnTo>
                  <a:lnTo>
                    <a:pt x="70" y="5"/>
                  </a:lnTo>
                  <a:lnTo>
                    <a:pt x="77" y="9"/>
                  </a:lnTo>
                  <a:lnTo>
                    <a:pt x="86" y="16"/>
                  </a:lnTo>
                  <a:lnTo>
                    <a:pt x="91" y="21"/>
                  </a:lnTo>
                  <a:lnTo>
                    <a:pt x="97" y="30"/>
                  </a:lnTo>
                  <a:lnTo>
                    <a:pt x="100" y="37"/>
                  </a:lnTo>
                  <a:lnTo>
                    <a:pt x="105" y="49"/>
                  </a:lnTo>
                  <a:lnTo>
                    <a:pt x="107" y="58"/>
                  </a:lnTo>
                  <a:lnTo>
                    <a:pt x="108" y="71"/>
                  </a:lnTo>
                  <a:lnTo>
                    <a:pt x="108" y="76"/>
                  </a:lnTo>
                  <a:lnTo>
                    <a:pt x="108" y="82"/>
                  </a:lnTo>
                  <a:lnTo>
                    <a:pt x="108" y="89"/>
                  </a:lnTo>
                  <a:lnTo>
                    <a:pt x="108" y="97"/>
                  </a:lnTo>
                  <a:lnTo>
                    <a:pt x="100" y="107"/>
                  </a:lnTo>
                  <a:lnTo>
                    <a:pt x="94" y="118"/>
                  </a:lnTo>
                  <a:lnTo>
                    <a:pt x="88" y="129"/>
                  </a:lnTo>
                  <a:lnTo>
                    <a:pt x="84" y="140"/>
                  </a:lnTo>
                  <a:lnTo>
                    <a:pt x="78" y="150"/>
                  </a:lnTo>
                  <a:lnTo>
                    <a:pt x="74" y="160"/>
                  </a:lnTo>
                  <a:lnTo>
                    <a:pt x="71" y="170"/>
                  </a:lnTo>
                  <a:lnTo>
                    <a:pt x="68" y="181"/>
                  </a:lnTo>
                  <a:lnTo>
                    <a:pt x="65" y="190"/>
                  </a:lnTo>
                  <a:lnTo>
                    <a:pt x="61" y="199"/>
                  </a:lnTo>
                  <a:lnTo>
                    <a:pt x="58" y="208"/>
                  </a:lnTo>
                  <a:lnTo>
                    <a:pt x="57" y="218"/>
                  </a:lnTo>
                  <a:lnTo>
                    <a:pt x="55" y="227"/>
                  </a:lnTo>
                  <a:lnTo>
                    <a:pt x="53" y="237"/>
                  </a:lnTo>
                  <a:lnTo>
                    <a:pt x="52" y="245"/>
                  </a:lnTo>
                  <a:lnTo>
                    <a:pt x="52" y="256"/>
                  </a:lnTo>
                  <a:lnTo>
                    <a:pt x="51" y="265"/>
                  </a:lnTo>
                  <a:lnTo>
                    <a:pt x="50" y="275"/>
                  </a:lnTo>
                  <a:lnTo>
                    <a:pt x="50" y="284"/>
                  </a:lnTo>
                  <a:lnTo>
                    <a:pt x="50" y="293"/>
                  </a:lnTo>
                  <a:lnTo>
                    <a:pt x="50" y="303"/>
                  </a:lnTo>
                  <a:lnTo>
                    <a:pt x="50" y="313"/>
                  </a:lnTo>
                  <a:lnTo>
                    <a:pt x="50" y="324"/>
                  </a:lnTo>
                  <a:lnTo>
                    <a:pt x="50" y="336"/>
                  </a:lnTo>
                  <a:lnTo>
                    <a:pt x="50" y="347"/>
                  </a:lnTo>
                  <a:lnTo>
                    <a:pt x="50" y="358"/>
                  </a:lnTo>
                  <a:lnTo>
                    <a:pt x="50" y="369"/>
                  </a:lnTo>
                  <a:lnTo>
                    <a:pt x="51" y="383"/>
                  </a:lnTo>
                  <a:lnTo>
                    <a:pt x="51" y="395"/>
                  </a:lnTo>
                  <a:lnTo>
                    <a:pt x="51" y="409"/>
                  </a:lnTo>
                  <a:lnTo>
                    <a:pt x="51" y="416"/>
                  </a:lnTo>
                  <a:lnTo>
                    <a:pt x="51" y="423"/>
                  </a:lnTo>
                  <a:lnTo>
                    <a:pt x="51" y="431"/>
                  </a:lnTo>
                  <a:lnTo>
                    <a:pt x="52" y="438"/>
                  </a:lnTo>
                  <a:lnTo>
                    <a:pt x="45" y="438"/>
                  </a:lnTo>
                  <a:lnTo>
                    <a:pt x="39" y="439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2922" name="Group 106"/>
          <p:cNvGrpSpPr>
            <a:grpSpLocks/>
          </p:cNvGrpSpPr>
          <p:nvPr/>
        </p:nvGrpSpPr>
        <p:grpSpPr bwMode="auto">
          <a:xfrm>
            <a:off x="9760744" y="3149600"/>
            <a:ext cx="1220788" cy="3267075"/>
            <a:chOff x="4720" y="1834"/>
            <a:chExt cx="769" cy="2058"/>
          </a:xfrm>
        </p:grpSpPr>
        <p:sp>
          <p:nvSpPr>
            <p:cNvPr id="162827" name="Freeform 11"/>
            <p:cNvSpPr>
              <a:spLocks/>
            </p:cNvSpPr>
            <p:nvPr/>
          </p:nvSpPr>
          <p:spPr bwMode="auto">
            <a:xfrm>
              <a:off x="4720" y="1834"/>
              <a:ext cx="769" cy="2058"/>
            </a:xfrm>
            <a:custGeom>
              <a:avLst/>
              <a:gdLst>
                <a:gd name="T0" fmla="*/ 733 w 1537"/>
                <a:gd name="T1" fmla="*/ 4104 h 4116"/>
                <a:gd name="T2" fmla="*/ 548 w 1537"/>
                <a:gd name="T3" fmla="*/ 4089 h 4116"/>
                <a:gd name="T4" fmla="*/ 457 w 1537"/>
                <a:gd name="T5" fmla="*/ 4002 h 4116"/>
                <a:gd name="T6" fmla="*/ 336 w 1537"/>
                <a:gd name="T7" fmla="*/ 3946 h 4116"/>
                <a:gd name="T8" fmla="*/ 244 w 1537"/>
                <a:gd name="T9" fmla="*/ 3862 h 4116"/>
                <a:gd name="T10" fmla="*/ 536 w 1537"/>
                <a:gd name="T11" fmla="*/ 3737 h 4116"/>
                <a:gd name="T12" fmla="*/ 592 w 1537"/>
                <a:gd name="T13" fmla="*/ 3580 h 4116"/>
                <a:gd name="T14" fmla="*/ 517 w 1537"/>
                <a:gd name="T15" fmla="*/ 3355 h 4116"/>
                <a:gd name="T16" fmla="*/ 499 w 1537"/>
                <a:gd name="T17" fmla="*/ 3131 h 4116"/>
                <a:gd name="T18" fmla="*/ 606 w 1537"/>
                <a:gd name="T19" fmla="*/ 2814 h 4116"/>
                <a:gd name="T20" fmla="*/ 677 w 1537"/>
                <a:gd name="T21" fmla="*/ 2600 h 4116"/>
                <a:gd name="T22" fmla="*/ 676 w 1537"/>
                <a:gd name="T23" fmla="*/ 2411 h 4116"/>
                <a:gd name="T24" fmla="*/ 666 w 1537"/>
                <a:gd name="T25" fmla="*/ 2191 h 4116"/>
                <a:gd name="T26" fmla="*/ 667 w 1537"/>
                <a:gd name="T27" fmla="*/ 1999 h 4116"/>
                <a:gd name="T28" fmla="*/ 697 w 1537"/>
                <a:gd name="T29" fmla="*/ 1798 h 4116"/>
                <a:gd name="T30" fmla="*/ 701 w 1537"/>
                <a:gd name="T31" fmla="*/ 1600 h 4116"/>
                <a:gd name="T32" fmla="*/ 562 w 1537"/>
                <a:gd name="T33" fmla="*/ 1467 h 4116"/>
                <a:gd name="T34" fmla="*/ 388 w 1537"/>
                <a:gd name="T35" fmla="*/ 1295 h 4116"/>
                <a:gd name="T36" fmla="*/ 351 w 1537"/>
                <a:gd name="T37" fmla="*/ 1070 h 4116"/>
                <a:gd name="T38" fmla="*/ 218 w 1537"/>
                <a:gd name="T39" fmla="*/ 934 h 4116"/>
                <a:gd name="T40" fmla="*/ 394 w 1537"/>
                <a:gd name="T41" fmla="*/ 745 h 4116"/>
                <a:gd name="T42" fmla="*/ 462 w 1537"/>
                <a:gd name="T43" fmla="*/ 541 h 4116"/>
                <a:gd name="T44" fmla="*/ 613 w 1537"/>
                <a:gd name="T45" fmla="*/ 335 h 4116"/>
                <a:gd name="T46" fmla="*/ 514 w 1537"/>
                <a:gd name="T47" fmla="*/ 268 h 4116"/>
                <a:gd name="T48" fmla="*/ 258 w 1537"/>
                <a:gd name="T49" fmla="*/ 152 h 4116"/>
                <a:gd name="T50" fmla="*/ 21 w 1537"/>
                <a:gd name="T51" fmla="*/ 110 h 4116"/>
                <a:gd name="T52" fmla="*/ 157 w 1537"/>
                <a:gd name="T53" fmla="*/ 30 h 4116"/>
                <a:gd name="T54" fmla="*/ 419 w 1537"/>
                <a:gd name="T55" fmla="*/ 87 h 4116"/>
                <a:gd name="T56" fmla="*/ 611 w 1537"/>
                <a:gd name="T57" fmla="*/ 125 h 4116"/>
                <a:gd name="T58" fmla="*/ 764 w 1537"/>
                <a:gd name="T59" fmla="*/ 200 h 4116"/>
                <a:gd name="T60" fmla="*/ 936 w 1537"/>
                <a:gd name="T61" fmla="*/ 33 h 4116"/>
                <a:gd name="T62" fmla="*/ 1155 w 1537"/>
                <a:gd name="T63" fmla="*/ 1 h 4116"/>
                <a:gd name="T64" fmla="*/ 1292 w 1537"/>
                <a:gd name="T65" fmla="*/ 123 h 4116"/>
                <a:gd name="T66" fmla="*/ 1403 w 1537"/>
                <a:gd name="T67" fmla="*/ 278 h 4116"/>
                <a:gd name="T68" fmla="*/ 1473 w 1537"/>
                <a:gd name="T69" fmla="*/ 448 h 4116"/>
                <a:gd name="T70" fmla="*/ 1374 w 1537"/>
                <a:gd name="T71" fmla="*/ 680 h 4116"/>
                <a:gd name="T72" fmla="*/ 1491 w 1537"/>
                <a:gd name="T73" fmla="*/ 758 h 4116"/>
                <a:gd name="T74" fmla="*/ 1402 w 1537"/>
                <a:gd name="T75" fmla="*/ 788 h 4116"/>
                <a:gd name="T76" fmla="*/ 1387 w 1537"/>
                <a:gd name="T77" fmla="*/ 846 h 4116"/>
                <a:gd name="T78" fmla="*/ 1349 w 1537"/>
                <a:gd name="T79" fmla="*/ 885 h 4116"/>
                <a:gd name="T80" fmla="*/ 1303 w 1537"/>
                <a:gd name="T81" fmla="*/ 1095 h 4116"/>
                <a:gd name="T82" fmla="*/ 1181 w 1537"/>
                <a:gd name="T83" fmla="*/ 1258 h 4116"/>
                <a:gd name="T84" fmla="*/ 1063 w 1537"/>
                <a:gd name="T85" fmla="*/ 1419 h 4116"/>
                <a:gd name="T86" fmla="*/ 980 w 1537"/>
                <a:gd name="T87" fmla="*/ 1558 h 4116"/>
                <a:gd name="T88" fmla="*/ 1138 w 1537"/>
                <a:gd name="T89" fmla="*/ 1655 h 4116"/>
                <a:gd name="T90" fmla="*/ 1260 w 1537"/>
                <a:gd name="T91" fmla="*/ 1779 h 4116"/>
                <a:gd name="T92" fmla="*/ 1354 w 1537"/>
                <a:gd name="T93" fmla="*/ 1927 h 4116"/>
                <a:gd name="T94" fmla="*/ 1438 w 1537"/>
                <a:gd name="T95" fmla="*/ 2143 h 4116"/>
                <a:gd name="T96" fmla="*/ 1489 w 1537"/>
                <a:gd name="T97" fmla="*/ 2364 h 4116"/>
                <a:gd name="T98" fmla="*/ 1444 w 1537"/>
                <a:gd name="T99" fmla="*/ 2596 h 4116"/>
                <a:gd name="T100" fmla="*/ 1441 w 1537"/>
                <a:gd name="T101" fmla="*/ 2811 h 4116"/>
                <a:gd name="T102" fmla="*/ 1530 w 1537"/>
                <a:gd name="T103" fmla="*/ 2949 h 4116"/>
                <a:gd name="T104" fmla="*/ 1463 w 1537"/>
                <a:gd name="T105" fmla="*/ 3063 h 4116"/>
                <a:gd name="T106" fmla="*/ 1401 w 1537"/>
                <a:gd name="T107" fmla="*/ 3151 h 4116"/>
                <a:gd name="T108" fmla="*/ 1376 w 1537"/>
                <a:gd name="T109" fmla="*/ 3221 h 4116"/>
                <a:gd name="T110" fmla="*/ 1239 w 1537"/>
                <a:gd name="T111" fmla="*/ 3282 h 4116"/>
                <a:gd name="T112" fmla="*/ 1307 w 1537"/>
                <a:gd name="T113" fmla="*/ 3478 h 4116"/>
                <a:gd name="T114" fmla="*/ 1384 w 1537"/>
                <a:gd name="T115" fmla="*/ 3645 h 4116"/>
                <a:gd name="T116" fmla="*/ 1468 w 1537"/>
                <a:gd name="T117" fmla="*/ 3854 h 4116"/>
                <a:gd name="T118" fmla="*/ 1511 w 1537"/>
                <a:gd name="T119" fmla="*/ 3979 h 4116"/>
                <a:gd name="T120" fmla="*/ 1427 w 1537"/>
                <a:gd name="T121" fmla="*/ 4107 h 4116"/>
                <a:gd name="T122" fmla="*/ 1121 w 1537"/>
                <a:gd name="T123" fmla="*/ 4113 h 4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7" h="4116">
                  <a:moveTo>
                    <a:pt x="912" y="4116"/>
                  </a:moveTo>
                  <a:lnTo>
                    <a:pt x="905" y="4115"/>
                  </a:lnTo>
                  <a:lnTo>
                    <a:pt x="898" y="4115"/>
                  </a:lnTo>
                  <a:lnTo>
                    <a:pt x="890" y="4113"/>
                  </a:lnTo>
                  <a:lnTo>
                    <a:pt x="884" y="4113"/>
                  </a:lnTo>
                  <a:lnTo>
                    <a:pt x="877" y="4112"/>
                  </a:lnTo>
                  <a:lnTo>
                    <a:pt x="869" y="4112"/>
                  </a:lnTo>
                  <a:lnTo>
                    <a:pt x="862" y="4112"/>
                  </a:lnTo>
                  <a:lnTo>
                    <a:pt x="855" y="4112"/>
                  </a:lnTo>
                  <a:lnTo>
                    <a:pt x="848" y="4111"/>
                  </a:lnTo>
                  <a:lnTo>
                    <a:pt x="841" y="4111"/>
                  </a:lnTo>
                  <a:lnTo>
                    <a:pt x="833" y="4110"/>
                  </a:lnTo>
                  <a:lnTo>
                    <a:pt x="827" y="4110"/>
                  </a:lnTo>
                  <a:lnTo>
                    <a:pt x="820" y="4108"/>
                  </a:lnTo>
                  <a:lnTo>
                    <a:pt x="812" y="4108"/>
                  </a:lnTo>
                  <a:lnTo>
                    <a:pt x="805" y="4108"/>
                  </a:lnTo>
                  <a:lnTo>
                    <a:pt x="799" y="4108"/>
                  </a:lnTo>
                  <a:lnTo>
                    <a:pt x="791" y="4107"/>
                  </a:lnTo>
                  <a:lnTo>
                    <a:pt x="784" y="4107"/>
                  </a:lnTo>
                  <a:lnTo>
                    <a:pt x="776" y="4106"/>
                  </a:lnTo>
                  <a:lnTo>
                    <a:pt x="769" y="4106"/>
                  </a:lnTo>
                  <a:lnTo>
                    <a:pt x="761" y="4105"/>
                  </a:lnTo>
                  <a:lnTo>
                    <a:pt x="754" y="4105"/>
                  </a:lnTo>
                  <a:lnTo>
                    <a:pt x="747" y="4105"/>
                  </a:lnTo>
                  <a:lnTo>
                    <a:pt x="740" y="4105"/>
                  </a:lnTo>
                  <a:lnTo>
                    <a:pt x="733" y="4104"/>
                  </a:lnTo>
                  <a:lnTo>
                    <a:pt x="726" y="4104"/>
                  </a:lnTo>
                  <a:lnTo>
                    <a:pt x="718" y="4102"/>
                  </a:lnTo>
                  <a:lnTo>
                    <a:pt x="712" y="4102"/>
                  </a:lnTo>
                  <a:lnTo>
                    <a:pt x="705" y="4101"/>
                  </a:lnTo>
                  <a:lnTo>
                    <a:pt x="697" y="4101"/>
                  </a:lnTo>
                  <a:lnTo>
                    <a:pt x="690" y="4101"/>
                  </a:lnTo>
                  <a:lnTo>
                    <a:pt x="684" y="4101"/>
                  </a:lnTo>
                  <a:lnTo>
                    <a:pt x="676" y="4100"/>
                  </a:lnTo>
                  <a:lnTo>
                    <a:pt x="669" y="4099"/>
                  </a:lnTo>
                  <a:lnTo>
                    <a:pt x="661" y="4099"/>
                  </a:lnTo>
                  <a:lnTo>
                    <a:pt x="654" y="4099"/>
                  </a:lnTo>
                  <a:lnTo>
                    <a:pt x="646" y="4097"/>
                  </a:lnTo>
                  <a:lnTo>
                    <a:pt x="639" y="4096"/>
                  </a:lnTo>
                  <a:lnTo>
                    <a:pt x="632" y="4096"/>
                  </a:lnTo>
                  <a:lnTo>
                    <a:pt x="625" y="4096"/>
                  </a:lnTo>
                  <a:lnTo>
                    <a:pt x="618" y="4095"/>
                  </a:lnTo>
                  <a:lnTo>
                    <a:pt x="611" y="4094"/>
                  </a:lnTo>
                  <a:lnTo>
                    <a:pt x="603" y="4094"/>
                  </a:lnTo>
                  <a:lnTo>
                    <a:pt x="597" y="4094"/>
                  </a:lnTo>
                  <a:lnTo>
                    <a:pt x="590" y="4092"/>
                  </a:lnTo>
                  <a:lnTo>
                    <a:pt x="583" y="4091"/>
                  </a:lnTo>
                  <a:lnTo>
                    <a:pt x="576" y="4091"/>
                  </a:lnTo>
                  <a:lnTo>
                    <a:pt x="570" y="4091"/>
                  </a:lnTo>
                  <a:lnTo>
                    <a:pt x="562" y="4090"/>
                  </a:lnTo>
                  <a:lnTo>
                    <a:pt x="555" y="4089"/>
                  </a:lnTo>
                  <a:lnTo>
                    <a:pt x="548" y="4089"/>
                  </a:lnTo>
                  <a:lnTo>
                    <a:pt x="541" y="4089"/>
                  </a:lnTo>
                  <a:lnTo>
                    <a:pt x="534" y="4087"/>
                  </a:lnTo>
                  <a:lnTo>
                    <a:pt x="528" y="4086"/>
                  </a:lnTo>
                  <a:lnTo>
                    <a:pt x="520" y="4086"/>
                  </a:lnTo>
                  <a:lnTo>
                    <a:pt x="514" y="4086"/>
                  </a:lnTo>
                  <a:lnTo>
                    <a:pt x="507" y="4085"/>
                  </a:lnTo>
                  <a:lnTo>
                    <a:pt x="499" y="4085"/>
                  </a:lnTo>
                  <a:lnTo>
                    <a:pt x="493" y="4084"/>
                  </a:lnTo>
                  <a:lnTo>
                    <a:pt x="487" y="4084"/>
                  </a:lnTo>
                  <a:lnTo>
                    <a:pt x="473" y="4083"/>
                  </a:lnTo>
                  <a:lnTo>
                    <a:pt x="461" y="4083"/>
                  </a:lnTo>
                  <a:lnTo>
                    <a:pt x="461" y="4079"/>
                  </a:lnTo>
                  <a:lnTo>
                    <a:pt x="461" y="4076"/>
                  </a:lnTo>
                  <a:lnTo>
                    <a:pt x="451" y="4076"/>
                  </a:lnTo>
                  <a:lnTo>
                    <a:pt x="442" y="4076"/>
                  </a:lnTo>
                  <a:lnTo>
                    <a:pt x="439" y="4069"/>
                  </a:lnTo>
                  <a:lnTo>
                    <a:pt x="435" y="4063"/>
                  </a:lnTo>
                  <a:lnTo>
                    <a:pt x="432" y="4057"/>
                  </a:lnTo>
                  <a:lnTo>
                    <a:pt x="432" y="4053"/>
                  </a:lnTo>
                  <a:lnTo>
                    <a:pt x="431" y="4042"/>
                  </a:lnTo>
                  <a:lnTo>
                    <a:pt x="434" y="4034"/>
                  </a:lnTo>
                  <a:lnTo>
                    <a:pt x="436" y="4027"/>
                  </a:lnTo>
                  <a:lnTo>
                    <a:pt x="440" y="4019"/>
                  </a:lnTo>
                  <a:lnTo>
                    <a:pt x="445" y="4013"/>
                  </a:lnTo>
                  <a:lnTo>
                    <a:pt x="452" y="4008"/>
                  </a:lnTo>
                  <a:lnTo>
                    <a:pt x="457" y="4002"/>
                  </a:lnTo>
                  <a:lnTo>
                    <a:pt x="465" y="3997"/>
                  </a:lnTo>
                  <a:lnTo>
                    <a:pt x="471" y="3991"/>
                  </a:lnTo>
                  <a:lnTo>
                    <a:pt x="478" y="3987"/>
                  </a:lnTo>
                  <a:lnTo>
                    <a:pt x="483" y="3981"/>
                  </a:lnTo>
                  <a:lnTo>
                    <a:pt x="489" y="3976"/>
                  </a:lnTo>
                  <a:lnTo>
                    <a:pt x="493" y="3970"/>
                  </a:lnTo>
                  <a:lnTo>
                    <a:pt x="497" y="3965"/>
                  </a:lnTo>
                  <a:lnTo>
                    <a:pt x="487" y="3964"/>
                  </a:lnTo>
                  <a:lnTo>
                    <a:pt x="479" y="3963"/>
                  </a:lnTo>
                  <a:lnTo>
                    <a:pt x="470" y="3961"/>
                  </a:lnTo>
                  <a:lnTo>
                    <a:pt x="462" y="3961"/>
                  </a:lnTo>
                  <a:lnTo>
                    <a:pt x="453" y="3960"/>
                  </a:lnTo>
                  <a:lnTo>
                    <a:pt x="445" y="3959"/>
                  </a:lnTo>
                  <a:lnTo>
                    <a:pt x="436" y="3958"/>
                  </a:lnTo>
                  <a:lnTo>
                    <a:pt x="429" y="3958"/>
                  </a:lnTo>
                  <a:lnTo>
                    <a:pt x="420" y="3956"/>
                  </a:lnTo>
                  <a:lnTo>
                    <a:pt x="411" y="3955"/>
                  </a:lnTo>
                  <a:lnTo>
                    <a:pt x="403" y="3954"/>
                  </a:lnTo>
                  <a:lnTo>
                    <a:pt x="395" y="3954"/>
                  </a:lnTo>
                  <a:lnTo>
                    <a:pt x="387" y="3953"/>
                  </a:lnTo>
                  <a:lnTo>
                    <a:pt x="378" y="3951"/>
                  </a:lnTo>
                  <a:lnTo>
                    <a:pt x="369" y="3950"/>
                  </a:lnTo>
                  <a:lnTo>
                    <a:pt x="362" y="3950"/>
                  </a:lnTo>
                  <a:lnTo>
                    <a:pt x="353" y="3949"/>
                  </a:lnTo>
                  <a:lnTo>
                    <a:pt x="345" y="3948"/>
                  </a:lnTo>
                  <a:lnTo>
                    <a:pt x="336" y="3946"/>
                  </a:lnTo>
                  <a:lnTo>
                    <a:pt x="329" y="3946"/>
                  </a:lnTo>
                  <a:lnTo>
                    <a:pt x="320" y="3945"/>
                  </a:lnTo>
                  <a:lnTo>
                    <a:pt x="311" y="3944"/>
                  </a:lnTo>
                  <a:lnTo>
                    <a:pt x="304" y="3943"/>
                  </a:lnTo>
                  <a:lnTo>
                    <a:pt x="296" y="3943"/>
                  </a:lnTo>
                  <a:lnTo>
                    <a:pt x="288" y="3940"/>
                  </a:lnTo>
                  <a:lnTo>
                    <a:pt x="279" y="3939"/>
                  </a:lnTo>
                  <a:lnTo>
                    <a:pt x="272" y="3938"/>
                  </a:lnTo>
                  <a:lnTo>
                    <a:pt x="264" y="3938"/>
                  </a:lnTo>
                  <a:lnTo>
                    <a:pt x="257" y="3935"/>
                  </a:lnTo>
                  <a:lnTo>
                    <a:pt x="249" y="3934"/>
                  </a:lnTo>
                  <a:lnTo>
                    <a:pt x="242" y="3933"/>
                  </a:lnTo>
                  <a:lnTo>
                    <a:pt x="235" y="3933"/>
                  </a:lnTo>
                  <a:lnTo>
                    <a:pt x="235" y="3929"/>
                  </a:lnTo>
                  <a:lnTo>
                    <a:pt x="235" y="3927"/>
                  </a:lnTo>
                  <a:lnTo>
                    <a:pt x="227" y="3925"/>
                  </a:lnTo>
                  <a:lnTo>
                    <a:pt x="223" y="3923"/>
                  </a:lnTo>
                  <a:lnTo>
                    <a:pt x="221" y="3919"/>
                  </a:lnTo>
                  <a:lnTo>
                    <a:pt x="221" y="3916"/>
                  </a:lnTo>
                  <a:lnTo>
                    <a:pt x="222" y="3904"/>
                  </a:lnTo>
                  <a:lnTo>
                    <a:pt x="227" y="3893"/>
                  </a:lnTo>
                  <a:lnTo>
                    <a:pt x="230" y="3886"/>
                  </a:lnTo>
                  <a:lnTo>
                    <a:pt x="233" y="3880"/>
                  </a:lnTo>
                  <a:lnTo>
                    <a:pt x="236" y="3873"/>
                  </a:lnTo>
                  <a:lnTo>
                    <a:pt x="240" y="3870"/>
                  </a:lnTo>
                  <a:lnTo>
                    <a:pt x="244" y="3862"/>
                  </a:lnTo>
                  <a:lnTo>
                    <a:pt x="247" y="3860"/>
                  </a:lnTo>
                  <a:lnTo>
                    <a:pt x="258" y="3852"/>
                  </a:lnTo>
                  <a:lnTo>
                    <a:pt x="269" y="3846"/>
                  </a:lnTo>
                  <a:lnTo>
                    <a:pt x="280" y="3840"/>
                  </a:lnTo>
                  <a:lnTo>
                    <a:pt x="293" y="3834"/>
                  </a:lnTo>
                  <a:lnTo>
                    <a:pt x="304" y="3828"/>
                  </a:lnTo>
                  <a:lnTo>
                    <a:pt x="315" y="3823"/>
                  </a:lnTo>
                  <a:lnTo>
                    <a:pt x="326" y="3817"/>
                  </a:lnTo>
                  <a:lnTo>
                    <a:pt x="338" y="3812"/>
                  </a:lnTo>
                  <a:lnTo>
                    <a:pt x="350" y="3805"/>
                  </a:lnTo>
                  <a:lnTo>
                    <a:pt x="361" y="3800"/>
                  </a:lnTo>
                  <a:lnTo>
                    <a:pt x="372" y="3794"/>
                  </a:lnTo>
                  <a:lnTo>
                    <a:pt x="383" y="3789"/>
                  </a:lnTo>
                  <a:lnTo>
                    <a:pt x="394" y="3784"/>
                  </a:lnTo>
                  <a:lnTo>
                    <a:pt x="406" y="3779"/>
                  </a:lnTo>
                  <a:lnTo>
                    <a:pt x="418" y="3776"/>
                  </a:lnTo>
                  <a:lnTo>
                    <a:pt x="430" y="3772"/>
                  </a:lnTo>
                  <a:lnTo>
                    <a:pt x="441" y="3767"/>
                  </a:lnTo>
                  <a:lnTo>
                    <a:pt x="452" y="3762"/>
                  </a:lnTo>
                  <a:lnTo>
                    <a:pt x="465" y="3758"/>
                  </a:lnTo>
                  <a:lnTo>
                    <a:pt x="477" y="3755"/>
                  </a:lnTo>
                  <a:lnTo>
                    <a:pt x="488" y="3751"/>
                  </a:lnTo>
                  <a:lnTo>
                    <a:pt x="500" y="3747"/>
                  </a:lnTo>
                  <a:lnTo>
                    <a:pt x="513" y="3744"/>
                  </a:lnTo>
                  <a:lnTo>
                    <a:pt x="525" y="3741"/>
                  </a:lnTo>
                  <a:lnTo>
                    <a:pt x="536" y="3737"/>
                  </a:lnTo>
                  <a:lnTo>
                    <a:pt x="550" y="3734"/>
                  </a:lnTo>
                  <a:lnTo>
                    <a:pt x="561" y="3731"/>
                  </a:lnTo>
                  <a:lnTo>
                    <a:pt x="575" y="3729"/>
                  </a:lnTo>
                  <a:lnTo>
                    <a:pt x="587" y="3725"/>
                  </a:lnTo>
                  <a:lnTo>
                    <a:pt x="601" y="3723"/>
                  </a:lnTo>
                  <a:lnTo>
                    <a:pt x="607" y="3721"/>
                  </a:lnTo>
                  <a:lnTo>
                    <a:pt x="613" y="3720"/>
                  </a:lnTo>
                  <a:lnTo>
                    <a:pt x="620" y="3719"/>
                  </a:lnTo>
                  <a:lnTo>
                    <a:pt x="628" y="3719"/>
                  </a:lnTo>
                  <a:lnTo>
                    <a:pt x="627" y="3711"/>
                  </a:lnTo>
                  <a:lnTo>
                    <a:pt x="624" y="3703"/>
                  </a:lnTo>
                  <a:lnTo>
                    <a:pt x="620" y="3695"/>
                  </a:lnTo>
                  <a:lnTo>
                    <a:pt x="618" y="3687"/>
                  </a:lnTo>
                  <a:lnTo>
                    <a:pt x="614" y="3679"/>
                  </a:lnTo>
                  <a:lnTo>
                    <a:pt x="612" y="3673"/>
                  </a:lnTo>
                  <a:lnTo>
                    <a:pt x="608" y="3664"/>
                  </a:lnTo>
                  <a:lnTo>
                    <a:pt x="606" y="3657"/>
                  </a:lnTo>
                  <a:lnTo>
                    <a:pt x="603" y="3651"/>
                  </a:lnTo>
                  <a:lnTo>
                    <a:pt x="603" y="3645"/>
                  </a:lnTo>
                  <a:lnTo>
                    <a:pt x="601" y="3637"/>
                  </a:lnTo>
                  <a:lnTo>
                    <a:pt x="601" y="3630"/>
                  </a:lnTo>
                  <a:lnTo>
                    <a:pt x="598" y="3621"/>
                  </a:lnTo>
                  <a:lnTo>
                    <a:pt x="597" y="3612"/>
                  </a:lnTo>
                  <a:lnTo>
                    <a:pt x="596" y="3603"/>
                  </a:lnTo>
                  <a:lnTo>
                    <a:pt x="595" y="3593"/>
                  </a:lnTo>
                  <a:lnTo>
                    <a:pt x="592" y="3580"/>
                  </a:lnTo>
                  <a:lnTo>
                    <a:pt x="590" y="3569"/>
                  </a:lnTo>
                  <a:lnTo>
                    <a:pt x="587" y="3558"/>
                  </a:lnTo>
                  <a:lnTo>
                    <a:pt x="586" y="3547"/>
                  </a:lnTo>
                  <a:lnTo>
                    <a:pt x="582" y="3534"/>
                  </a:lnTo>
                  <a:lnTo>
                    <a:pt x="581" y="3522"/>
                  </a:lnTo>
                  <a:lnTo>
                    <a:pt x="577" y="3510"/>
                  </a:lnTo>
                  <a:lnTo>
                    <a:pt x="576" y="3499"/>
                  </a:lnTo>
                  <a:lnTo>
                    <a:pt x="572" y="3485"/>
                  </a:lnTo>
                  <a:lnTo>
                    <a:pt x="570" y="3473"/>
                  </a:lnTo>
                  <a:lnTo>
                    <a:pt x="566" y="3460"/>
                  </a:lnTo>
                  <a:lnTo>
                    <a:pt x="564" y="3449"/>
                  </a:lnTo>
                  <a:lnTo>
                    <a:pt x="560" y="3438"/>
                  </a:lnTo>
                  <a:lnTo>
                    <a:pt x="556" y="3427"/>
                  </a:lnTo>
                  <a:lnTo>
                    <a:pt x="552" y="3417"/>
                  </a:lnTo>
                  <a:lnTo>
                    <a:pt x="550" y="3408"/>
                  </a:lnTo>
                  <a:lnTo>
                    <a:pt x="546" y="3398"/>
                  </a:lnTo>
                  <a:lnTo>
                    <a:pt x="543" y="3391"/>
                  </a:lnTo>
                  <a:lnTo>
                    <a:pt x="539" y="3382"/>
                  </a:lnTo>
                  <a:lnTo>
                    <a:pt x="535" y="3377"/>
                  </a:lnTo>
                  <a:lnTo>
                    <a:pt x="531" y="3370"/>
                  </a:lnTo>
                  <a:lnTo>
                    <a:pt x="528" y="3366"/>
                  </a:lnTo>
                  <a:lnTo>
                    <a:pt x="524" y="3363"/>
                  </a:lnTo>
                  <a:lnTo>
                    <a:pt x="520" y="3361"/>
                  </a:lnTo>
                  <a:lnTo>
                    <a:pt x="520" y="3358"/>
                  </a:lnTo>
                  <a:lnTo>
                    <a:pt x="520" y="3355"/>
                  </a:lnTo>
                  <a:lnTo>
                    <a:pt x="517" y="3355"/>
                  </a:lnTo>
                  <a:lnTo>
                    <a:pt x="513" y="3355"/>
                  </a:lnTo>
                  <a:lnTo>
                    <a:pt x="507" y="3346"/>
                  </a:lnTo>
                  <a:lnTo>
                    <a:pt x="502" y="3339"/>
                  </a:lnTo>
                  <a:lnTo>
                    <a:pt x="497" y="3332"/>
                  </a:lnTo>
                  <a:lnTo>
                    <a:pt x="493" y="3325"/>
                  </a:lnTo>
                  <a:lnTo>
                    <a:pt x="489" y="3318"/>
                  </a:lnTo>
                  <a:lnTo>
                    <a:pt x="486" y="3311"/>
                  </a:lnTo>
                  <a:lnTo>
                    <a:pt x="483" y="3304"/>
                  </a:lnTo>
                  <a:lnTo>
                    <a:pt x="482" y="3299"/>
                  </a:lnTo>
                  <a:lnTo>
                    <a:pt x="477" y="3287"/>
                  </a:lnTo>
                  <a:lnTo>
                    <a:pt x="475" y="3276"/>
                  </a:lnTo>
                  <a:lnTo>
                    <a:pt x="473" y="3265"/>
                  </a:lnTo>
                  <a:lnTo>
                    <a:pt x="473" y="3254"/>
                  </a:lnTo>
                  <a:lnTo>
                    <a:pt x="473" y="3241"/>
                  </a:lnTo>
                  <a:lnTo>
                    <a:pt x="475" y="3229"/>
                  </a:lnTo>
                  <a:lnTo>
                    <a:pt x="476" y="3217"/>
                  </a:lnTo>
                  <a:lnTo>
                    <a:pt x="479" y="3204"/>
                  </a:lnTo>
                  <a:lnTo>
                    <a:pt x="481" y="3197"/>
                  </a:lnTo>
                  <a:lnTo>
                    <a:pt x="483" y="3189"/>
                  </a:lnTo>
                  <a:lnTo>
                    <a:pt x="484" y="3182"/>
                  </a:lnTo>
                  <a:lnTo>
                    <a:pt x="487" y="3176"/>
                  </a:lnTo>
                  <a:lnTo>
                    <a:pt x="488" y="3167"/>
                  </a:lnTo>
                  <a:lnTo>
                    <a:pt x="491" y="3160"/>
                  </a:lnTo>
                  <a:lnTo>
                    <a:pt x="492" y="3151"/>
                  </a:lnTo>
                  <a:lnTo>
                    <a:pt x="496" y="3144"/>
                  </a:lnTo>
                  <a:lnTo>
                    <a:pt x="499" y="3131"/>
                  </a:lnTo>
                  <a:lnTo>
                    <a:pt x="503" y="3120"/>
                  </a:lnTo>
                  <a:lnTo>
                    <a:pt x="507" y="3109"/>
                  </a:lnTo>
                  <a:lnTo>
                    <a:pt x="510" y="3098"/>
                  </a:lnTo>
                  <a:lnTo>
                    <a:pt x="514" y="3085"/>
                  </a:lnTo>
                  <a:lnTo>
                    <a:pt x="518" y="3074"/>
                  </a:lnTo>
                  <a:lnTo>
                    <a:pt x="522" y="3062"/>
                  </a:lnTo>
                  <a:lnTo>
                    <a:pt x="525" y="3051"/>
                  </a:lnTo>
                  <a:lnTo>
                    <a:pt x="529" y="3037"/>
                  </a:lnTo>
                  <a:lnTo>
                    <a:pt x="533" y="3025"/>
                  </a:lnTo>
                  <a:lnTo>
                    <a:pt x="536" y="3012"/>
                  </a:lnTo>
                  <a:lnTo>
                    <a:pt x="540" y="3000"/>
                  </a:lnTo>
                  <a:lnTo>
                    <a:pt x="544" y="2986"/>
                  </a:lnTo>
                  <a:lnTo>
                    <a:pt x="549" y="2975"/>
                  </a:lnTo>
                  <a:lnTo>
                    <a:pt x="552" y="2962"/>
                  </a:lnTo>
                  <a:lnTo>
                    <a:pt x="557" y="2951"/>
                  </a:lnTo>
                  <a:lnTo>
                    <a:pt x="561" y="2937"/>
                  </a:lnTo>
                  <a:lnTo>
                    <a:pt x="565" y="2925"/>
                  </a:lnTo>
                  <a:lnTo>
                    <a:pt x="569" y="2911"/>
                  </a:lnTo>
                  <a:lnTo>
                    <a:pt x="573" y="2899"/>
                  </a:lnTo>
                  <a:lnTo>
                    <a:pt x="577" y="2886"/>
                  </a:lnTo>
                  <a:lnTo>
                    <a:pt x="582" y="2874"/>
                  </a:lnTo>
                  <a:lnTo>
                    <a:pt x="587" y="2861"/>
                  </a:lnTo>
                  <a:lnTo>
                    <a:pt x="592" y="2850"/>
                  </a:lnTo>
                  <a:lnTo>
                    <a:pt x="596" y="2838"/>
                  </a:lnTo>
                  <a:lnTo>
                    <a:pt x="601" y="2826"/>
                  </a:lnTo>
                  <a:lnTo>
                    <a:pt x="606" y="2814"/>
                  </a:lnTo>
                  <a:lnTo>
                    <a:pt x="611" y="2803"/>
                  </a:lnTo>
                  <a:lnTo>
                    <a:pt x="614" y="2791"/>
                  </a:lnTo>
                  <a:lnTo>
                    <a:pt x="620" y="2780"/>
                  </a:lnTo>
                  <a:lnTo>
                    <a:pt x="625" y="2770"/>
                  </a:lnTo>
                  <a:lnTo>
                    <a:pt x="632" y="2760"/>
                  </a:lnTo>
                  <a:lnTo>
                    <a:pt x="630" y="2751"/>
                  </a:lnTo>
                  <a:lnTo>
                    <a:pt x="629" y="2748"/>
                  </a:lnTo>
                  <a:lnTo>
                    <a:pt x="628" y="2744"/>
                  </a:lnTo>
                  <a:lnTo>
                    <a:pt x="627" y="2743"/>
                  </a:lnTo>
                  <a:lnTo>
                    <a:pt x="622" y="2740"/>
                  </a:lnTo>
                  <a:lnTo>
                    <a:pt x="618" y="2734"/>
                  </a:lnTo>
                  <a:lnTo>
                    <a:pt x="618" y="2725"/>
                  </a:lnTo>
                  <a:lnTo>
                    <a:pt x="618" y="2717"/>
                  </a:lnTo>
                  <a:lnTo>
                    <a:pt x="619" y="2709"/>
                  </a:lnTo>
                  <a:lnTo>
                    <a:pt x="620" y="2703"/>
                  </a:lnTo>
                  <a:lnTo>
                    <a:pt x="622" y="2696"/>
                  </a:lnTo>
                  <a:lnTo>
                    <a:pt x="624" y="2688"/>
                  </a:lnTo>
                  <a:lnTo>
                    <a:pt x="627" y="2682"/>
                  </a:lnTo>
                  <a:lnTo>
                    <a:pt x="630" y="2677"/>
                  </a:lnTo>
                  <a:lnTo>
                    <a:pt x="635" y="2665"/>
                  </a:lnTo>
                  <a:lnTo>
                    <a:pt x="643" y="2654"/>
                  </a:lnTo>
                  <a:lnTo>
                    <a:pt x="650" y="2643"/>
                  </a:lnTo>
                  <a:lnTo>
                    <a:pt x="658" y="2633"/>
                  </a:lnTo>
                  <a:lnTo>
                    <a:pt x="664" y="2621"/>
                  </a:lnTo>
                  <a:lnTo>
                    <a:pt x="671" y="2612"/>
                  </a:lnTo>
                  <a:lnTo>
                    <a:pt x="677" y="2600"/>
                  </a:lnTo>
                  <a:lnTo>
                    <a:pt x="684" y="2589"/>
                  </a:lnTo>
                  <a:lnTo>
                    <a:pt x="687" y="2577"/>
                  </a:lnTo>
                  <a:lnTo>
                    <a:pt x="692" y="2565"/>
                  </a:lnTo>
                  <a:lnTo>
                    <a:pt x="692" y="2557"/>
                  </a:lnTo>
                  <a:lnTo>
                    <a:pt x="693" y="2550"/>
                  </a:lnTo>
                  <a:lnTo>
                    <a:pt x="693" y="2542"/>
                  </a:lnTo>
                  <a:lnTo>
                    <a:pt x="695" y="2536"/>
                  </a:lnTo>
                  <a:lnTo>
                    <a:pt x="689" y="2536"/>
                  </a:lnTo>
                  <a:lnTo>
                    <a:pt x="682" y="2536"/>
                  </a:lnTo>
                  <a:lnTo>
                    <a:pt x="679" y="2527"/>
                  </a:lnTo>
                  <a:lnTo>
                    <a:pt x="677" y="2520"/>
                  </a:lnTo>
                  <a:lnTo>
                    <a:pt x="675" y="2513"/>
                  </a:lnTo>
                  <a:lnTo>
                    <a:pt x="674" y="2505"/>
                  </a:lnTo>
                  <a:lnTo>
                    <a:pt x="672" y="2498"/>
                  </a:lnTo>
                  <a:lnTo>
                    <a:pt x="672" y="2490"/>
                  </a:lnTo>
                  <a:lnTo>
                    <a:pt x="672" y="2483"/>
                  </a:lnTo>
                  <a:lnTo>
                    <a:pt x="672" y="2476"/>
                  </a:lnTo>
                  <a:lnTo>
                    <a:pt x="672" y="2468"/>
                  </a:lnTo>
                  <a:lnTo>
                    <a:pt x="672" y="2461"/>
                  </a:lnTo>
                  <a:lnTo>
                    <a:pt x="672" y="2453"/>
                  </a:lnTo>
                  <a:lnTo>
                    <a:pt x="674" y="2446"/>
                  </a:lnTo>
                  <a:lnTo>
                    <a:pt x="674" y="2438"/>
                  </a:lnTo>
                  <a:lnTo>
                    <a:pt x="674" y="2432"/>
                  </a:lnTo>
                  <a:lnTo>
                    <a:pt x="675" y="2425"/>
                  </a:lnTo>
                  <a:lnTo>
                    <a:pt x="676" y="2419"/>
                  </a:lnTo>
                  <a:lnTo>
                    <a:pt x="676" y="2411"/>
                  </a:lnTo>
                  <a:lnTo>
                    <a:pt x="676" y="2404"/>
                  </a:lnTo>
                  <a:lnTo>
                    <a:pt x="676" y="2396"/>
                  </a:lnTo>
                  <a:lnTo>
                    <a:pt x="676" y="2389"/>
                  </a:lnTo>
                  <a:lnTo>
                    <a:pt x="675" y="2375"/>
                  </a:lnTo>
                  <a:lnTo>
                    <a:pt x="674" y="2363"/>
                  </a:lnTo>
                  <a:lnTo>
                    <a:pt x="670" y="2351"/>
                  </a:lnTo>
                  <a:lnTo>
                    <a:pt x="666" y="2338"/>
                  </a:lnTo>
                  <a:lnTo>
                    <a:pt x="659" y="2327"/>
                  </a:lnTo>
                  <a:lnTo>
                    <a:pt x="651" y="2316"/>
                  </a:lnTo>
                  <a:lnTo>
                    <a:pt x="651" y="2308"/>
                  </a:lnTo>
                  <a:lnTo>
                    <a:pt x="654" y="2301"/>
                  </a:lnTo>
                  <a:lnTo>
                    <a:pt x="654" y="2294"/>
                  </a:lnTo>
                  <a:lnTo>
                    <a:pt x="656" y="2286"/>
                  </a:lnTo>
                  <a:lnTo>
                    <a:pt x="656" y="2279"/>
                  </a:lnTo>
                  <a:lnTo>
                    <a:pt x="658" y="2271"/>
                  </a:lnTo>
                  <a:lnTo>
                    <a:pt x="659" y="2264"/>
                  </a:lnTo>
                  <a:lnTo>
                    <a:pt x="660" y="2257"/>
                  </a:lnTo>
                  <a:lnTo>
                    <a:pt x="660" y="2249"/>
                  </a:lnTo>
                  <a:lnTo>
                    <a:pt x="661" y="2242"/>
                  </a:lnTo>
                  <a:lnTo>
                    <a:pt x="661" y="2234"/>
                  </a:lnTo>
                  <a:lnTo>
                    <a:pt x="663" y="2227"/>
                  </a:lnTo>
                  <a:lnTo>
                    <a:pt x="663" y="2219"/>
                  </a:lnTo>
                  <a:lnTo>
                    <a:pt x="664" y="2212"/>
                  </a:lnTo>
                  <a:lnTo>
                    <a:pt x="665" y="2205"/>
                  </a:lnTo>
                  <a:lnTo>
                    <a:pt x="666" y="2198"/>
                  </a:lnTo>
                  <a:lnTo>
                    <a:pt x="666" y="2191"/>
                  </a:lnTo>
                  <a:lnTo>
                    <a:pt x="666" y="2184"/>
                  </a:lnTo>
                  <a:lnTo>
                    <a:pt x="666" y="2176"/>
                  </a:lnTo>
                  <a:lnTo>
                    <a:pt x="666" y="2169"/>
                  </a:lnTo>
                  <a:lnTo>
                    <a:pt x="666" y="2161"/>
                  </a:lnTo>
                  <a:lnTo>
                    <a:pt x="666" y="2154"/>
                  </a:lnTo>
                  <a:lnTo>
                    <a:pt x="666" y="2146"/>
                  </a:lnTo>
                  <a:lnTo>
                    <a:pt x="667" y="2139"/>
                  </a:lnTo>
                  <a:lnTo>
                    <a:pt x="667" y="2132"/>
                  </a:lnTo>
                  <a:lnTo>
                    <a:pt x="667" y="2124"/>
                  </a:lnTo>
                  <a:lnTo>
                    <a:pt x="667" y="2117"/>
                  </a:lnTo>
                  <a:lnTo>
                    <a:pt x="667" y="2109"/>
                  </a:lnTo>
                  <a:lnTo>
                    <a:pt x="667" y="2102"/>
                  </a:lnTo>
                  <a:lnTo>
                    <a:pt x="667" y="2094"/>
                  </a:lnTo>
                  <a:lnTo>
                    <a:pt x="667" y="2087"/>
                  </a:lnTo>
                  <a:lnTo>
                    <a:pt x="669" y="2081"/>
                  </a:lnTo>
                  <a:lnTo>
                    <a:pt x="667" y="2073"/>
                  </a:lnTo>
                  <a:lnTo>
                    <a:pt x="667" y="2066"/>
                  </a:lnTo>
                  <a:lnTo>
                    <a:pt x="667" y="2059"/>
                  </a:lnTo>
                  <a:lnTo>
                    <a:pt x="667" y="2051"/>
                  </a:lnTo>
                  <a:lnTo>
                    <a:pt x="667" y="2044"/>
                  </a:lnTo>
                  <a:lnTo>
                    <a:pt x="667" y="2036"/>
                  </a:lnTo>
                  <a:lnTo>
                    <a:pt x="667" y="2029"/>
                  </a:lnTo>
                  <a:lnTo>
                    <a:pt x="667" y="2021"/>
                  </a:lnTo>
                  <a:lnTo>
                    <a:pt x="667" y="2014"/>
                  </a:lnTo>
                  <a:lnTo>
                    <a:pt x="667" y="2007"/>
                  </a:lnTo>
                  <a:lnTo>
                    <a:pt x="667" y="1999"/>
                  </a:lnTo>
                  <a:lnTo>
                    <a:pt x="667" y="1993"/>
                  </a:lnTo>
                  <a:lnTo>
                    <a:pt x="667" y="1986"/>
                  </a:lnTo>
                  <a:lnTo>
                    <a:pt x="667" y="1978"/>
                  </a:lnTo>
                  <a:lnTo>
                    <a:pt x="667" y="1971"/>
                  </a:lnTo>
                  <a:lnTo>
                    <a:pt x="669" y="1965"/>
                  </a:lnTo>
                  <a:lnTo>
                    <a:pt x="669" y="1957"/>
                  </a:lnTo>
                  <a:lnTo>
                    <a:pt x="669" y="1950"/>
                  </a:lnTo>
                  <a:lnTo>
                    <a:pt x="669" y="1942"/>
                  </a:lnTo>
                  <a:lnTo>
                    <a:pt x="669" y="1935"/>
                  </a:lnTo>
                  <a:lnTo>
                    <a:pt x="669" y="1927"/>
                  </a:lnTo>
                  <a:lnTo>
                    <a:pt x="670" y="1920"/>
                  </a:lnTo>
                  <a:lnTo>
                    <a:pt x="671" y="1913"/>
                  </a:lnTo>
                  <a:lnTo>
                    <a:pt x="672" y="1906"/>
                  </a:lnTo>
                  <a:lnTo>
                    <a:pt x="672" y="1899"/>
                  </a:lnTo>
                  <a:lnTo>
                    <a:pt x="672" y="1892"/>
                  </a:lnTo>
                  <a:lnTo>
                    <a:pt x="674" y="1884"/>
                  </a:lnTo>
                  <a:lnTo>
                    <a:pt x="675" y="1878"/>
                  </a:lnTo>
                  <a:lnTo>
                    <a:pt x="675" y="1871"/>
                  </a:lnTo>
                  <a:lnTo>
                    <a:pt x="676" y="1864"/>
                  </a:lnTo>
                  <a:lnTo>
                    <a:pt x="677" y="1857"/>
                  </a:lnTo>
                  <a:lnTo>
                    <a:pt x="680" y="1851"/>
                  </a:lnTo>
                  <a:lnTo>
                    <a:pt x="682" y="1840"/>
                  </a:lnTo>
                  <a:lnTo>
                    <a:pt x="686" y="1830"/>
                  </a:lnTo>
                  <a:lnTo>
                    <a:pt x="690" y="1819"/>
                  </a:lnTo>
                  <a:lnTo>
                    <a:pt x="693" y="1809"/>
                  </a:lnTo>
                  <a:lnTo>
                    <a:pt x="697" y="1798"/>
                  </a:lnTo>
                  <a:lnTo>
                    <a:pt x="701" y="1786"/>
                  </a:lnTo>
                  <a:lnTo>
                    <a:pt x="705" y="1777"/>
                  </a:lnTo>
                  <a:lnTo>
                    <a:pt x="710" y="1767"/>
                  </a:lnTo>
                  <a:lnTo>
                    <a:pt x="713" y="1756"/>
                  </a:lnTo>
                  <a:lnTo>
                    <a:pt x="717" y="1746"/>
                  </a:lnTo>
                  <a:lnTo>
                    <a:pt x="722" y="1736"/>
                  </a:lnTo>
                  <a:lnTo>
                    <a:pt x="729" y="1728"/>
                  </a:lnTo>
                  <a:lnTo>
                    <a:pt x="734" y="1718"/>
                  </a:lnTo>
                  <a:lnTo>
                    <a:pt x="742" y="1711"/>
                  </a:lnTo>
                  <a:lnTo>
                    <a:pt x="749" y="1704"/>
                  </a:lnTo>
                  <a:lnTo>
                    <a:pt x="758" y="1699"/>
                  </a:lnTo>
                  <a:lnTo>
                    <a:pt x="755" y="1686"/>
                  </a:lnTo>
                  <a:lnTo>
                    <a:pt x="752" y="1674"/>
                  </a:lnTo>
                  <a:lnTo>
                    <a:pt x="745" y="1661"/>
                  </a:lnTo>
                  <a:lnTo>
                    <a:pt x="739" y="1650"/>
                  </a:lnTo>
                  <a:lnTo>
                    <a:pt x="736" y="1643"/>
                  </a:lnTo>
                  <a:lnTo>
                    <a:pt x="732" y="1638"/>
                  </a:lnTo>
                  <a:lnTo>
                    <a:pt x="728" y="1632"/>
                  </a:lnTo>
                  <a:lnTo>
                    <a:pt x="724" y="1627"/>
                  </a:lnTo>
                  <a:lnTo>
                    <a:pt x="718" y="1616"/>
                  </a:lnTo>
                  <a:lnTo>
                    <a:pt x="714" y="1607"/>
                  </a:lnTo>
                  <a:lnTo>
                    <a:pt x="711" y="1607"/>
                  </a:lnTo>
                  <a:lnTo>
                    <a:pt x="708" y="1607"/>
                  </a:lnTo>
                  <a:lnTo>
                    <a:pt x="708" y="1603"/>
                  </a:lnTo>
                  <a:lnTo>
                    <a:pt x="708" y="1601"/>
                  </a:lnTo>
                  <a:lnTo>
                    <a:pt x="701" y="1600"/>
                  </a:lnTo>
                  <a:lnTo>
                    <a:pt x="695" y="1597"/>
                  </a:lnTo>
                  <a:lnTo>
                    <a:pt x="687" y="1593"/>
                  </a:lnTo>
                  <a:lnTo>
                    <a:pt x="680" y="1591"/>
                  </a:lnTo>
                  <a:lnTo>
                    <a:pt x="671" y="1585"/>
                  </a:lnTo>
                  <a:lnTo>
                    <a:pt x="664" y="1580"/>
                  </a:lnTo>
                  <a:lnTo>
                    <a:pt x="656" y="1575"/>
                  </a:lnTo>
                  <a:lnTo>
                    <a:pt x="649" y="1570"/>
                  </a:lnTo>
                  <a:lnTo>
                    <a:pt x="640" y="1563"/>
                  </a:lnTo>
                  <a:lnTo>
                    <a:pt x="633" y="1556"/>
                  </a:lnTo>
                  <a:lnTo>
                    <a:pt x="625" y="1549"/>
                  </a:lnTo>
                  <a:lnTo>
                    <a:pt x="620" y="1544"/>
                  </a:lnTo>
                  <a:lnTo>
                    <a:pt x="613" y="1537"/>
                  </a:lnTo>
                  <a:lnTo>
                    <a:pt x="609" y="1532"/>
                  </a:lnTo>
                  <a:lnTo>
                    <a:pt x="606" y="1527"/>
                  </a:lnTo>
                  <a:lnTo>
                    <a:pt x="604" y="1523"/>
                  </a:lnTo>
                  <a:lnTo>
                    <a:pt x="601" y="1523"/>
                  </a:lnTo>
                  <a:lnTo>
                    <a:pt x="598" y="1523"/>
                  </a:lnTo>
                  <a:lnTo>
                    <a:pt x="595" y="1511"/>
                  </a:lnTo>
                  <a:lnTo>
                    <a:pt x="592" y="1498"/>
                  </a:lnTo>
                  <a:lnTo>
                    <a:pt x="590" y="1492"/>
                  </a:lnTo>
                  <a:lnTo>
                    <a:pt x="590" y="1486"/>
                  </a:lnTo>
                  <a:lnTo>
                    <a:pt x="588" y="1478"/>
                  </a:lnTo>
                  <a:lnTo>
                    <a:pt x="588" y="1471"/>
                  </a:lnTo>
                  <a:lnTo>
                    <a:pt x="578" y="1470"/>
                  </a:lnTo>
                  <a:lnTo>
                    <a:pt x="570" y="1468"/>
                  </a:lnTo>
                  <a:lnTo>
                    <a:pt x="562" y="1467"/>
                  </a:lnTo>
                  <a:lnTo>
                    <a:pt x="555" y="1467"/>
                  </a:lnTo>
                  <a:lnTo>
                    <a:pt x="548" y="1466"/>
                  </a:lnTo>
                  <a:lnTo>
                    <a:pt x="540" y="1465"/>
                  </a:lnTo>
                  <a:lnTo>
                    <a:pt x="534" y="1464"/>
                  </a:lnTo>
                  <a:lnTo>
                    <a:pt x="529" y="1464"/>
                  </a:lnTo>
                  <a:lnTo>
                    <a:pt x="515" y="1460"/>
                  </a:lnTo>
                  <a:lnTo>
                    <a:pt x="504" y="1456"/>
                  </a:lnTo>
                  <a:lnTo>
                    <a:pt x="492" y="1450"/>
                  </a:lnTo>
                  <a:lnTo>
                    <a:pt x="481" y="1445"/>
                  </a:lnTo>
                  <a:lnTo>
                    <a:pt x="481" y="1441"/>
                  </a:lnTo>
                  <a:lnTo>
                    <a:pt x="481" y="1439"/>
                  </a:lnTo>
                  <a:lnTo>
                    <a:pt x="470" y="1431"/>
                  </a:lnTo>
                  <a:lnTo>
                    <a:pt x="461" y="1424"/>
                  </a:lnTo>
                  <a:lnTo>
                    <a:pt x="452" y="1415"/>
                  </a:lnTo>
                  <a:lnTo>
                    <a:pt x="445" y="1408"/>
                  </a:lnTo>
                  <a:lnTo>
                    <a:pt x="437" y="1397"/>
                  </a:lnTo>
                  <a:lnTo>
                    <a:pt x="430" y="1387"/>
                  </a:lnTo>
                  <a:lnTo>
                    <a:pt x="423" y="1376"/>
                  </a:lnTo>
                  <a:lnTo>
                    <a:pt x="418" y="1366"/>
                  </a:lnTo>
                  <a:lnTo>
                    <a:pt x="410" y="1353"/>
                  </a:lnTo>
                  <a:lnTo>
                    <a:pt x="405" y="1341"/>
                  </a:lnTo>
                  <a:lnTo>
                    <a:pt x="399" y="1329"/>
                  </a:lnTo>
                  <a:lnTo>
                    <a:pt x="395" y="1316"/>
                  </a:lnTo>
                  <a:lnTo>
                    <a:pt x="392" y="1309"/>
                  </a:lnTo>
                  <a:lnTo>
                    <a:pt x="390" y="1303"/>
                  </a:lnTo>
                  <a:lnTo>
                    <a:pt x="388" y="1295"/>
                  </a:lnTo>
                  <a:lnTo>
                    <a:pt x="387" y="1289"/>
                  </a:lnTo>
                  <a:lnTo>
                    <a:pt x="383" y="1276"/>
                  </a:lnTo>
                  <a:lnTo>
                    <a:pt x="381" y="1263"/>
                  </a:lnTo>
                  <a:lnTo>
                    <a:pt x="378" y="1256"/>
                  </a:lnTo>
                  <a:lnTo>
                    <a:pt x="377" y="1248"/>
                  </a:lnTo>
                  <a:lnTo>
                    <a:pt x="374" y="1241"/>
                  </a:lnTo>
                  <a:lnTo>
                    <a:pt x="373" y="1235"/>
                  </a:lnTo>
                  <a:lnTo>
                    <a:pt x="371" y="1227"/>
                  </a:lnTo>
                  <a:lnTo>
                    <a:pt x="369" y="1220"/>
                  </a:lnTo>
                  <a:lnTo>
                    <a:pt x="368" y="1212"/>
                  </a:lnTo>
                  <a:lnTo>
                    <a:pt x="368" y="1206"/>
                  </a:lnTo>
                  <a:lnTo>
                    <a:pt x="366" y="1199"/>
                  </a:lnTo>
                  <a:lnTo>
                    <a:pt x="364" y="1191"/>
                  </a:lnTo>
                  <a:lnTo>
                    <a:pt x="363" y="1185"/>
                  </a:lnTo>
                  <a:lnTo>
                    <a:pt x="363" y="1179"/>
                  </a:lnTo>
                  <a:lnTo>
                    <a:pt x="361" y="1165"/>
                  </a:lnTo>
                  <a:lnTo>
                    <a:pt x="359" y="1153"/>
                  </a:lnTo>
                  <a:lnTo>
                    <a:pt x="358" y="1146"/>
                  </a:lnTo>
                  <a:lnTo>
                    <a:pt x="357" y="1138"/>
                  </a:lnTo>
                  <a:lnTo>
                    <a:pt x="356" y="1132"/>
                  </a:lnTo>
                  <a:lnTo>
                    <a:pt x="356" y="1126"/>
                  </a:lnTo>
                  <a:lnTo>
                    <a:pt x="355" y="1113"/>
                  </a:lnTo>
                  <a:lnTo>
                    <a:pt x="355" y="1102"/>
                  </a:lnTo>
                  <a:lnTo>
                    <a:pt x="353" y="1091"/>
                  </a:lnTo>
                  <a:lnTo>
                    <a:pt x="352" y="1080"/>
                  </a:lnTo>
                  <a:lnTo>
                    <a:pt x="351" y="1070"/>
                  </a:lnTo>
                  <a:lnTo>
                    <a:pt x="351" y="1061"/>
                  </a:lnTo>
                  <a:lnTo>
                    <a:pt x="343" y="1063"/>
                  </a:lnTo>
                  <a:lnTo>
                    <a:pt x="336" y="1064"/>
                  </a:lnTo>
                  <a:lnTo>
                    <a:pt x="330" y="1064"/>
                  </a:lnTo>
                  <a:lnTo>
                    <a:pt x="325" y="1065"/>
                  </a:lnTo>
                  <a:lnTo>
                    <a:pt x="314" y="1064"/>
                  </a:lnTo>
                  <a:lnTo>
                    <a:pt x="303" y="1064"/>
                  </a:lnTo>
                  <a:lnTo>
                    <a:pt x="291" y="1061"/>
                  </a:lnTo>
                  <a:lnTo>
                    <a:pt x="283" y="1059"/>
                  </a:lnTo>
                  <a:lnTo>
                    <a:pt x="272" y="1055"/>
                  </a:lnTo>
                  <a:lnTo>
                    <a:pt x="263" y="1053"/>
                  </a:lnTo>
                  <a:lnTo>
                    <a:pt x="252" y="1043"/>
                  </a:lnTo>
                  <a:lnTo>
                    <a:pt x="244" y="1034"/>
                  </a:lnTo>
                  <a:lnTo>
                    <a:pt x="237" y="1026"/>
                  </a:lnTo>
                  <a:lnTo>
                    <a:pt x="232" y="1018"/>
                  </a:lnTo>
                  <a:lnTo>
                    <a:pt x="225" y="1010"/>
                  </a:lnTo>
                  <a:lnTo>
                    <a:pt x="221" y="1001"/>
                  </a:lnTo>
                  <a:lnTo>
                    <a:pt x="217" y="993"/>
                  </a:lnTo>
                  <a:lnTo>
                    <a:pt x="216" y="986"/>
                  </a:lnTo>
                  <a:lnTo>
                    <a:pt x="214" y="979"/>
                  </a:lnTo>
                  <a:lnTo>
                    <a:pt x="212" y="971"/>
                  </a:lnTo>
                  <a:lnTo>
                    <a:pt x="212" y="964"/>
                  </a:lnTo>
                  <a:lnTo>
                    <a:pt x="214" y="956"/>
                  </a:lnTo>
                  <a:lnTo>
                    <a:pt x="214" y="949"/>
                  </a:lnTo>
                  <a:lnTo>
                    <a:pt x="216" y="941"/>
                  </a:lnTo>
                  <a:lnTo>
                    <a:pt x="218" y="934"/>
                  </a:lnTo>
                  <a:lnTo>
                    <a:pt x="222" y="928"/>
                  </a:lnTo>
                  <a:lnTo>
                    <a:pt x="225" y="920"/>
                  </a:lnTo>
                  <a:lnTo>
                    <a:pt x="228" y="913"/>
                  </a:lnTo>
                  <a:lnTo>
                    <a:pt x="233" y="906"/>
                  </a:lnTo>
                  <a:lnTo>
                    <a:pt x="238" y="899"/>
                  </a:lnTo>
                  <a:lnTo>
                    <a:pt x="243" y="892"/>
                  </a:lnTo>
                  <a:lnTo>
                    <a:pt x="249" y="886"/>
                  </a:lnTo>
                  <a:lnTo>
                    <a:pt x="256" y="880"/>
                  </a:lnTo>
                  <a:lnTo>
                    <a:pt x="263" y="873"/>
                  </a:lnTo>
                  <a:lnTo>
                    <a:pt x="269" y="866"/>
                  </a:lnTo>
                  <a:lnTo>
                    <a:pt x="277" y="861"/>
                  </a:lnTo>
                  <a:lnTo>
                    <a:pt x="284" y="855"/>
                  </a:lnTo>
                  <a:lnTo>
                    <a:pt x="291" y="850"/>
                  </a:lnTo>
                  <a:lnTo>
                    <a:pt x="299" y="844"/>
                  </a:lnTo>
                  <a:lnTo>
                    <a:pt x="308" y="839"/>
                  </a:lnTo>
                  <a:lnTo>
                    <a:pt x="316" y="833"/>
                  </a:lnTo>
                  <a:lnTo>
                    <a:pt x="325" y="829"/>
                  </a:lnTo>
                  <a:lnTo>
                    <a:pt x="332" y="818"/>
                  </a:lnTo>
                  <a:lnTo>
                    <a:pt x="340" y="807"/>
                  </a:lnTo>
                  <a:lnTo>
                    <a:pt x="347" y="797"/>
                  </a:lnTo>
                  <a:lnTo>
                    <a:pt x="356" y="788"/>
                  </a:lnTo>
                  <a:lnTo>
                    <a:pt x="363" y="778"/>
                  </a:lnTo>
                  <a:lnTo>
                    <a:pt x="371" y="770"/>
                  </a:lnTo>
                  <a:lnTo>
                    <a:pt x="378" y="761"/>
                  </a:lnTo>
                  <a:lnTo>
                    <a:pt x="387" y="753"/>
                  </a:lnTo>
                  <a:lnTo>
                    <a:pt x="394" y="745"/>
                  </a:lnTo>
                  <a:lnTo>
                    <a:pt x="402" y="736"/>
                  </a:lnTo>
                  <a:lnTo>
                    <a:pt x="410" y="729"/>
                  </a:lnTo>
                  <a:lnTo>
                    <a:pt x="420" y="721"/>
                  </a:lnTo>
                  <a:lnTo>
                    <a:pt x="429" y="714"/>
                  </a:lnTo>
                  <a:lnTo>
                    <a:pt x="439" y="706"/>
                  </a:lnTo>
                  <a:lnTo>
                    <a:pt x="450" y="699"/>
                  </a:lnTo>
                  <a:lnTo>
                    <a:pt x="461" y="693"/>
                  </a:lnTo>
                  <a:lnTo>
                    <a:pt x="462" y="685"/>
                  </a:lnTo>
                  <a:lnTo>
                    <a:pt x="463" y="679"/>
                  </a:lnTo>
                  <a:lnTo>
                    <a:pt x="463" y="674"/>
                  </a:lnTo>
                  <a:lnTo>
                    <a:pt x="463" y="671"/>
                  </a:lnTo>
                  <a:lnTo>
                    <a:pt x="463" y="664"/>
                  </a:lnTo>
                  <a:lnTo>
                    <a:pt x="465" y="658"/>
                  </a:lnTo>
                  <a:lnTo>
                    <a:pt x="463" y="650"/>
                  </a:lnTo>
                  <a:lnTo>
                    <a:pt x="463" y="638"/>
                  </a:lnTo>
                  <a:lnTo>
                    <a:pt x="463" y="632"/>
                  </a:lnTo>
                  <a:lnTo>
                    <a:pt x="463" y="626"/>
                  </a:lnTo>
                  <a:lnTo>
                    <a:pt x="463" y="619"/>
                  </a:lnTo>
                  <a:lnTo>
                    <a:pt x="463" y="612"/>
                  </a:lnTo>
                  <a:lnTo>
                    <a:pt x="462" y="603"/>
                  </a:lnTo>
                  <a:lnTo>
                    <a:pt x="462" y="594"/>
                  </a:lnTo>
                  <a:lnTo>
                    <a:pt x="462" y="584"/>
                  </a:lnTo>
                  <a:lnTo>
                    <a:pt x="462" y="575"/>
                  </a:lnTo>
                  <a:lnTo>
                    <a:pt x="462" y="564"/>
                  </a:lnTo>
                  <a:lnTo>
                    <a:pt x="462" y="553"/>
                  </a:lnTo>
                  <a:lnTo>
                    <a:pt x="462" y="541"/>
                  </a:lnTo>
                  <a:lnTo>
                    <a:pt x="462" y="528"/>
                  </a:lnTo>
                  <a:lnTo>
                    <a:pt x="462" y="517"/>
                  </a:lnTo>
                  <a:lnTo>
                    <a:pt x="465" y="508"/>
                  </a:lnTo>
                  <a:lnTo>
                    <a:pt x="468" y="499"/>
                  </a:lnTo>
                  <a:lnTo>
                    <a:pt x="472" y="490"/>
                  </a:lnTo>
                  <a:lnTo>
                    <a:pt x="476" y="481"/>
                  </a:lnTo>
                  <a:lnTo>
                    <a:pt x="479" y="473"/>
                  </a:lnTo>
                  <a:lnTo>
                    <a:pt x="484" y="464"/>
                  </a:lnTo>
                  <a:lnTo>
                    <a:pt x="491" y="457"/>
                  </a:lnTo>
                  <a:lnTo>
                    <a:pt x="494" y="448"/>
                  </a:lnTo>
                  <a:lnTo>
                    <a:pt x="500" y="440"/>
                  </a:lnTo>
                  <a:lnTo>
                    <a:pt x="507" y="432"/>
                  </a:lnTo>
                  <a:lnTo>
                    <a:pt x="514" y="424"/>
                  </a:lnTo>
                  <a:lnTo>
                    <a:pt x="520" y="417"/>
                  </a:lnTo>
                  <a:lnTo>
                    <a:pt x="528" y="410"/>
                  </a:lnTo>
                  <a:lnTo>
                    <a:pt x="535" y="402"/>
                  </a:lnTo>
                  <a:lnTo>
                    <a:pt x="543" y="396"/>
                  </a:lnTo>
                  <a:lnTo>
                    <a:pt x="550" y="388"/>
                  </a:lnTo>
                  <a:lnTo>
                    <a:pt x="557" y="381"/>
                  </a:lnTo>
                  <a:lnTo>
                    <a:pt x="565" y="374"/>
                  </a:lnTo>
                  <a:lnTo>
                    <a:pt x="573" y="367"/>
                  </a:lnTo>
                  <a:lnTo>
                    <a:pt x="581" y="360"/>
                  </a:lnTo>
                  <a:lnTo>
                    <a:pt x="588" y="354"/>
                  </a:lnTo>
                  <a:lnTo>
                    <a:pt x="597" y="348"/>
                  </a:lnTo>
                  <a:lnTo>
                    <a:pt x="606" y="343"/>
                  </a:lnTo>
                  <a:lnTo>
                    <a:pt x="613" y="335"/>
                  </a:lnTo>
                  <a:lnTo>
                    <a:pt x="622" y="330"/>
                  </a:lnTo>
                  <a:lnTo>
                    <a:pt x="629" y="324"/>
                  </a:lnTo>
                  <a:lnTo>
                    <a:pt x="638" y="319"/>
                  </a:lnTo>
                  <a:lnTo>
                    <a:pt x="645" y="313"/>
                  </a:lnTo>
                  <a:lnTo>
                    <a:pt x="654" y="308"/>
                  </a:lnTo>
                  <a:lnTo>
                    <a:pt x="661" y="302"/>
                  </a:lnTo>
                  <a:lnTo>
                    <a:pt x="670" y="298"/>
                  </a:lnTo>
                  <a:lnTo>
                    <a:pt x="669" y="293"/>
                  </a:lnTo>
                  <a:lnTo>
                    <a:pt x="669" y="290"/>
                  </a:lnTo>
                  <a:lnTo>
                    <a:pt x="660" y="286"/>
                  </a:lnTo>
                  <a:lnTo>
                    <a:pt x="651" y="283"/>
                  </a:lnTo>
                  <a:lnTo>
                    <a:pt x="644" y="281"/>
                  </a:lnTo>
                  <a:lnTo>
                    <a:pt x="637" y="280"/>
                  </a:lnTo>
                  <a:lnTo>
                    <a:pt x="629" y="277"/>
                  </a:lnTo>
                  <a:lnTo>
                    <a:pt x="622" y="276"/>
                  </a:lnTo>
                  <a:lnTo>
                    <a:pt x="614" y="275"/>
                  </a:lnTo>
                  <a:lnTo>
                    <a:pt x="607" y="275"/>
                  </a:lnTo>
                  <a:lnTo>
                    <a:pt x="599" y="273"/>
                  </a:lnTo>
                  <a:lnTo>
                    <a:pt x="592" y="273"/>
                  </a:lnTo>
                  <a:lnTo>
                    <a:pt x="585" y="273"/>
                  </a:lnTo>
                  <a:lnTo>
                    <a:pt x="578" y="273"/>
                  </a:lnTo>
                  <a:lnTo>
                    <a:pt x="565" y="273"/>
                  </a:lnTo>
                  <a:lnTo>
                    <a:pt x="552" y="273"/>
                  </a:lnTo>
                  <a:lnTo>
                    <a:pt x="539" y="272"/>
                  </a:lnTo>
                  <a:lnTo>
                    <a:pt x="526" y="271"/>
                  </a:lnTo>
                  <a:lnTo>
                    <a:pt x="514" y="268"/>
                  </a:lnTo>
                  <a:lnTo>
                    <a:pt x="503" y="266"/>
                  </a:lnTo>
                  <a:lnTo>
                    <a:pt x="491" y="260"/>
                  </a:lnTo>
                  <a:lnTo>
                    <a:pt x="479" y="252"/>
                  </a:lnTo>
                  <a:lnTo>
                    <a:pt x="473" y="247"/>
                  </a:lnTo>
                  <a:lnTo>
                    <a:pt x="470" y="244"/>
                  </a:lnTo>
                  <a:lnTo>
                    <a:pt x="463" y="238"/>
                  </a:lnTo>
                  <a:lnTo>
                    <a:pt x="460" y="233"/>
                  </a:lnTo>
                  <a:lnTo>
                    <a:pt x="449" y="226"/>
                  </a:lnTo>
                  <a:lnTo>
                    <a:pt x="437" y="221"/>
                  </a:lnTo>
                  <a:lnTo>
                    <a:pt x="426" y="217"/>
                  </a:lnTo>
                  <a:lnTo>
                    <a:pt x="415" y="212"/>
                  </a:lnTo>
                  <a:lnTo>
                    <a:pt x="404" y="207"/>
                  </a:lnTo>
                  <a:lnTo>
                    <a:pt x="394" y="202"/>
                  </a:lnTo>
                  <a:lnTo>
                    <a:pt x="383" y="198"/>
                  </a:lnTo>
                  <a:lnTo>
                    <a:pt x="373" y="194"/>
                  </a:lnTo>
                  <a:lnTo>
                    <a:pt x="362" y="189"/>
                  </a:lnTo>
                  <a:lnTo>
                    <a:pt x="352" y="186"/>
                  </a:lnTo>
                  <a:lnTo>
                    <a:pt x="341" y="181"/>
                  </a:lnTo>
                  <a:lnTo>
                    <a:pt x="331" y="177"/>
                  </a:lnTo>
                  <a:lnTo>
                    <a:pt x="320" y="173"/>
                  </a:lnTo>
                  <a:lnTo>
                    <a:pt x="310" y="170"/>
                  </a:lnTo>
                  <a:lnTo>
                    <a:pt x="300" y="166"/>
                  </a:lnTo>
                  <a:lnTo>
                    <a:pt x="290" y="163"/>
                  </a:lnTo>
                  <a:lnTo>
                    <a:pt x="279" y="160"/>
                  </a:lnTo>
                  <a:lnTo>
                    <a:pt x="269" y="156"/>
                  </a:lnTo>
                  <a:lnTo>
                    <a:pt x="258" y="152"/>
                  </a:lnTo>
                  <a:lnTo>
                    <a:pt x="248" y="148"/>
                  </a:lnTo>
                  <a:lnTo>
                    <a:pt x="237" y="145"/>
                  </a:lnTo>
                  <a:lnTo>
                    <a:pt x="227" y="142"/>
                  </a:lnTo>
                  <a:lnTo>
                    <a:pt x="217" y="140"/>
                  </a:lnTo>
                  <a:lnTo>
                    <a:pt x="207" y="137"/>
                  </a:lnTo>
                  <a:lnTo>
                    <a:pt x="196" y="134"/>
                  </a:lnTo>
                  <a:lnTo>
                    <a:pt x="185" y="131"/>
                  </a:lnTo>
                  <a:lnTo>
                    <a:pt x="174" y="129"/>
                  </a:lnTo>
                  <a:lnTo>
                    <a:pt x="164" y="127"/>
                  </a:lnTo>
                  <a:lnTo>
                    <a:pt x="153" y="125"/>
                  </a:lnTo>
                  <a:lnTo>
                    <a:pt x="142" y="124"/>
                  </a:lnTo>
                  <a:lnTo>
                    <a:pt x="131" y="121"/>
                  </a:lnTo>
                  <a:lnTo>
                    <a:pt x="121" y="120"/>
                  </a:lnTo>
                  <a:lnTo>
                    <a:pt x="110" y="119"/>
                  </a:lnTo>
                  <a:lnTo>
                    <a:pt x="101" y="118"/>
                  </a:lnTo>
                  <a:lnTo>
                    <a:pt x="94" y="116"/>
                  </a:lnTo>
                  <a:lnTo>
                    <a:pt x="86" y="116"/>
                  </a:lnTo>
                  <a:lnTo>
                    <a:pt x="79" y="115"/>
                  </a:lnTo>
                  <a:lnTo>
                    <a:pt x="73" y="114"/>
                  </a:lnTo>
                  <a:lnTo>
                    <a:pt x="66" y="114"/>
                  </a:lnTo>
                  <a:lnTo>
                    <a:pt x="61" y="114"/>
                  </a:lnTo>
                  <a:lnTo>
                    <a:pt x="50" y="113"/>
                  </a:lnTo>
                  <a:lnTo>
                    <a:pt x="42" y="111"/>
                  </a:lnTo>
                  <a:lnTo>
                    <a:pt x="34" y="111"/>
                  </a:lnTo>
                  <a:lnTo>
                    <a:pt x="30" y="111"/>
                  </a:lnTo>
                  <a:lnTo>
                    <a:pt x="21" y="110"/>
                  </a:lnTo>
                  <a:lnTo>
                    <a:pt x="14" y="109"/>
                  </a:lnTo>
                  <a:lnTo>
                    <a:pt x="11" y="108"/>
                  </a:lnTo>
                  <a:lnTo>
                    <a:pt x="7" y="106"/>
                  </a:lnTo>
                  <a:lnTo>
                    <a:pt x="7" y="103"/>
                  </a:lnTo>
                  <a:lnTo>
                    <a:pt x="7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2" y="85"/>
                  </a:lnTo>
                  <a:lnTo>
                    <a:pt x="5" y="79"/>
                  </a:lnTo>
                  <a:lnTo>
                    <a:pt x="11" y="73"/>
                  </a:lnTo>
                  <a:lnTo>
                    <a:pt x="14" y="67"/>
                  </a:lnTo>
                  <a:lnTo>
                    <a:pt x="22" y="62"/>
                  </a:lnTo>
                  <a:lnTo>
                    <a:pt x="29" y="58"/>
                  </a:lnTo>
                  <a:lnTo>
                    <a:pt x="38" y="54"/>
                  </a:lnTo>
                  <a:lnTo>
                    <a:pt x="45" y="50"/>
                  </a:lnTo>
                  <a:lnTo>
                    <a:pt x="55" y="46"/>
                  </a:lnTo>
                  <a:lnTo>
                    <a:pt x="65" y="43"/>
                  </a:lnTo>
                  <a:lnTo>
                    <a:pt x="76" y="41"/>
                  </a:lnTo>
                  <a:lnTo>
                    <a:pt x="86" y="37"/>
                  </a:lnTo>
                  <a:lnTo>
                    <a:pt x="97" y="36"/>
                  </a:lnTo>
                  <a:lnTo>
                    <a:pt x="110" y="33"/>
                  </a:lnTo>
                  <a:lnTo>
                    <a:pt x="122" y="33"/>
                  </a:lnTo>
                  <a:lnTo>
                    <a:pt x="133" y="31"/>
                  </a:lnTo>
                  <a:lnTo>
                    <a:pt x="144" y="30"/>
                  </a:lnTo>
                  <a:lnTo>
                    <a:pt x="157" y="30"/>
                  </a:lnTo>
                  <a:lnTo>
                    <a:pt x="169" y="30"/>
                  </a:lnTo>
                  <a:lnTo>
                    <a:pt x="180" y="30"/>
                  </a:lnTo>
                  <a:lnTo>
                    <a:pt x="191" y="30"/>
                  </a:lnTo>
                  <a:lnTo>
                    <a:pt x="202" y="31"/>
                  </a:lnTo>
                  <a:lnTo>
                    <a:pt x="215" y="33"/>
                  </a:lnTo>
                  <a:lnTo>
                    <a:pt x="225" y="33"/>
                  </a:lnTo>
                  <a:lnTo>
                    <a:pt x="235" y="35"/>
                  </a:lnTo>
                  <a:lnTo>
                    <a:pt x="243" y="36"/>
                  </a:lnTo>
                  <a:lnTo>
                    <a:pt x="253" y="40"/>
                  </a:lnTo>
                  <a:lnTo>
                    <a:pt x="261" y="41"/>
                  </a:lnTo>
                  <a:lnTo>
                    <a:pt x="269" y="43"/>
                  </a:lnTo>
                  <a:lnTo>
                    <a:pt x="275" y="46"/>
                  </a:lnTo>
                  <a:lnTo>
                    <a:pt x="283" y="50"/>
                  </a:lnTo>
                  <a:lnTo>
                    <a:pt x="289" y="51"/>
                  </a:lnTo>
                  <a:lnTo>
                    <a:pt x="296" y="53"/>
                  </a:lnTo>
                  <a:lnTo>
                    <a:pt x="305" y="57"/>
                  </a:lnTo>
                  <a:lnTo>
                    <a:pt x="316" y="62"/>
                  </a:lnTo>
                  <a:lnTo>
                    <a:pt x="327" y="66"/>
                  </a:lnTo>
                  <a:lnTo>
                    <a:pt x="338" y="69"/>
                  </a:lnTo>
                  <a:lnTo>
                    <a:pt x="351" y="73"/>
                  </a:lnTo>
                  <a:lnTo>
                    <a:pt x="363" y="78"/>
                  </a:lnTo>
                  <a:lnTo>
                    <a:pt x="374" y="80"/>
                  </a:lnTo>
                  <a:lnTo>
                    <a:pt x="387" y="84"/>
                  </a:lnTo>
                  <a:lnTo>
                    <a:pt x="398" y="85"/>
                  </a:lnTo>
                  <a:lnTo>
                    <a:pt x="409" y="88"/>
                  </a:lnTo>
                  <a:lnTo>
                    <a:pt x="419" y="87"/>
                  </a:lnTo>
                  <a:lnTo>
                    <a:pt x="429" y="87"/>
                  </a:lnTo>
                  <a:lnTo>
                    <a:pt x="436" y="84"/>
                  </a:lnTo>
                  <a:lnTo>
                    <a:pt x="445" y="82"/>
                  </a:lnTo>
                  <a:lnTo>
                    <a:pt x="452" y="82"/>
                  </a:lnTo>
                  <a:lnTo>
                    <a:pt x="460" y="83"/>
                  </a:lnTo>
                  <a:lnTo>
                    <a:pt x="467" y="84"/>
                  </a:lnTo>
                  <a:lnTo>
                    <a:pt x="475" y="85"/>
                  </a:lnTo>
                  <a:lnTo>
                    <a:pt x="482" y="87"/>
                  </a:lnTo>
                  <a:lnTo>
                    <a:pt x="489" y="89"/>
                  </a:lnTo>
                  <a:lnTo>
                    <a:pt x="497" y="90"/>
                  </a:lnTo>
                  <a:lnTo>
                    <a:pt x="504" y="93"/>
                  </a:lnTo>
                  <a:lnTo>
                    <a:pt x="510" y="93"/>
                  </a:lnTo>
                  <a:lnTo>
                    <a:pt x="518" y="95"/>
                  </a:lnTo>
                  <a:lnTo>
                    <a:pt x="525" y="97"/>
                  </a:lnTo>
                  <a:lnTo>
                    <a:pt x="533" y="99"/>
                  </a:lnTo>
                  <a:lnTo>
                    <a:pt x="540" y="100"/>
                  </a:lnTo>
                  <a:lnTo>
                    <a:pt x="548" y="104"/>
                  </a:lnTo>
                  <a:lnTo>
                    <a:pt x="555" y="105"/>
                  </a:lnTo>
                  <a:lnTo>
                    <a:pt x="562" y="109"/>
                  </a:lnTo>
                  <a:lnTo>
                    <a:pt x="569" y="110"/>
                  </a:lnTo>
                  <a:lnTo>
                    <a:pt x="576" y="113"/>
                  </a:lnTo>
                  <a:lnTo>
                    <a:pt x="582" y="114"/>
                  </a:lnTo>
                  <a:lnTo>
                    <a:pt x="590" y="118"/>
                  </a:lnTo>
                  <a:lnTo>
                    <a:pt x="596" y="120"/>
                  </a:lnTo>
                  <a:lnTo>
                    <a:pt x="603" y="123"/>
                  </a:lnTo>
                  <a:lnTo>
                    <a:pt x="611" y="125"/>
                  </a:lnTo>
                  <a:lnTo>
                    <a:pt x="618" y="129"/>
                  </a:lnTo>
                  <a:lnTo>
                    <a:pt x="625" y="131"/>
                  </a:lnTo>
                  <a:lnTo>
                    <a:pt x="633" y="134"/>
                  </a:lnTo>
                  <a:lnTo>
                    <a:pt x="640" y="136"/>
                  </a:lnTo>
                  <a:lnTo>
                    <a:pt x="648" y="140"/>
                  </a:lnTo>
                  <a:lnTo>
                    <a:pt x="655" y="144"/>
                  </a:lnTo>
                  <a:lnTo>
                    <a:pt x="663" y="147"/>
                  </a:lnTo>
                  <a:lnTo>
                    <a:pt x="670" y="151"/>
                  </a:lnTo>
                  <a:lnTo>
                    <a:pt x="679" y="155"/>
                  </a:lnTo>
                  <a:lnTo>
                    <a:pt x="679" y="158"/>
                  </a:lnTo>
                  <a:lnTo>
                    <a:pt x="679" y="162"/>
                  </a:lnTo>
                  <a:lnTo>
                    <a:pt x="685" y="162"/>
                  </a:lnTo>
                  <a:lnTo>
                    <a:pt x="692" y="162"/>
                  </a:lnTo>
                  <a:lnTo>
                    <a:pt x="692" y="165"/>
                  </a:lnTo>
                  <a:lnTo>
                    <a:pt x="692" y="168"/>
                  </a:lnTo>
                  <a:lnTo>
                    <a:pt x="698" y="172"/>
                  </a:lnTo>
                  <a:lnTo>
                    <a:pt x="705" y="176"/>
                  </a:lnTo>
                  <a:lnTo>
                    <a:pt x="710" y="179"/>
                  </a:lnTo>
                  <a:lnTo>
                    <a:pt x="716" y="183"/>
                  </a:lnTo>
                  <a:lnTo>
                    <a:pt x="726" y="188"/>
                  </a:lnTo>
                  <a:lnTo>
                    <a:pt x="734" y="194"/>
                  </a:lnTo>
                  <a:lnTo>
                    <a:pt x="740" y="197"/>
                  </a:lnTo>
                  <a:lnTo>
                    <a:pt x="747" y="200"/>
                  </a:lnTo>
                  <a:lnTo>
                    <a:pt x="753" y="202"/>
                  </a:lnTo>
                  <a:lnTo>
                    <a:pt x="759" y="203"/>
                  </a:lnTo>
                  <a:lnTo>
                    <a:pt x="764" y="200"/>
                  </a:lnTo>
                  <a:lnTo>
                    <a:pt x="769" y="198"/>
                  </a:lnTo>
                  <a:lnTo>
                    <a:pt x="775" y="194"/>
                  </a:lnTo>
                  <a:lnTo>
                    <a:pt x="783" y="189"/>
                  </a:lnTo>
                  <a:lnTo>
                    <a:pt x="790" y="181"/>
                  </a:lnTo>
                  <a:lnTo>
                    <a:pt x="800" y="173"/>
                  </a:lnTo>
                  <a:lnTo>
                    <a:pt x="805" y="168"/>
                  </a:lnTo>
                  <a:lnTo>
                    <a:pt x="811" y="163"/>
                  </a:lnTo>
                  <a:lnTo>
                    <a:pt x="817" y="158"/>
                  </a:lnTo>
                  <a:lnTo>
                    <a:pt x="825" y="153"/>
                  </a:lnTo>
                  <a:lnTo>
                    <a:pt x="828" y="146"/>
                  </a:lnTo>
                  <a:lnTo>
                    <a:pt x="833" y="139"/>
                  </a:lnTo>
                  <a:lnTo>
                    <a:pt x="838" y="132"/>
                  </a:lnTo>
                  <a:lnTo>
                    <a:pt x="843" y="126"/>
                  </a:lnTo>
                  <a:lnTo>
                    <a:pt x="852" y="115"/>
                  </a:lnTo>
                  <a:lnTo>
                    <a:pt x="862" y="104"/>
                  </a:lnTo>
                  <a:lnTo>
                    <a:pt x="869" y="93"/>
                  </a:lnTo>
                  <a:lnTo>
                    <a:pt x="877" y="84"/>
                  </a:lnTo>
                  <a:lnTo>
                    <a:pt x="884" y="77"/>
                  </a:lnTo>
                  <a:lnTo>
                    <a:pt x="891" y="69"/>
                  </a:lnTo>
                  <a:lnTo>
                    <a:pt x="898" y="62"/>
                  </a:lnTo>
                  <a:lnTo>
                    <a:pt x="904" y="56"/>
                  </a:lnTo>
                  <a:lnTo>
                    <a:pt x="910" y="50"/>
                  </a:lnTo>
                  <a:lnTo>
                    <a:pt x="917" y="46"/>
                  </a:lnTo>
                  <a:lnTo>
                    <a:pt x="922" y="41"/>
                  </a:lnTo>
                  <a:lnTo>
                    <a:pt x="928" y="37"/>
                  </a:lnTo>
                  <a:lnTo>
                    <a:pt x="936" y="33"/>
                  </a:lnTo>
                  <a:lnTo>
                    <a:pt x="943" y="31"/>
                  </a:lnTo>
                  <a:lnTo>
                    <a:pt x="949" y="27"/>
                  </a:lnTo>
                  <a:lnTo>
                    <a:pt x="956" y="25"/>
                  </a:lnTo>
                  <a:lnTo>
                    <a:pt x="963" y="22"/>
                  </a:lnTo>
                  <a:lnTo>
                    <a:pt x="972" y="21"/>
                  </a:lnTo>
                  <a:lnTo>
                    <a:pt x="979" y="19"/>
                  </a:lnTo>
                  <a:lnTo>
                    <a:pt x="989" y="17"/>
                  </a:lnTo>
                  <a:lnTo>
                    <a:pt x="999" y="16"/>
                  </a:lnTo>
                  <a:lnTo>
                    <a:pt x="1010" y="16"/>
                  </a:lnTo>
                  <a:lnTo>
                    <a:pt x="1021" y="15"/>
                  </a:lnTo>
                  <a:lnTo>
                    <a:pt x="1034" y="14"/>
                  </a:lnTo>
                  <a:lnTo>
                    <a:pt x="1039" y="12"/>
                  </a:lnTo>
                  <a:lnTo>
                    <a:pt x="1046" y="12"/>
                  </a:lnTo>
                  <a:lnTo>
                    <a:pt x="1053" y="12"/>
                  </a:lnTo>
                  <a:lnTo>
                    <a:pt x="1061" y="12"/>
                  </a:lnTo>
                  <a:lnTo>
                    <a:pt x="1067" y="11"/>
                  </a:lnTo>
                  <a:lnTo>
                    <a:pt x="1074" y="11"/>
                  </a:lnTo>
                  <a:lnTo>
                    <a:pt x="1082" y="11"/>
                  </a:lnTo>
                  <a:lnTo>
                    <a:pt x="1091" y="11"/>
                  </a:lnTo>
                  <a:lnTo>
                    <a:pt x="1098" y="10"/>
                  </a:lnTo>
                  <a:lnTo>
                    <a:pt x="1108" y="10"/>
                  </a:lnTo>
                  <a:lnTo>
                    <a:pt x="1116" y="10"/>
                  </a:lnTo>
                  <a:lnTo>
                    <a:pt x="1128" y="10"/>
                  </a:lnTo>
                  <a:lnTo>
                    <a:pt x="1136" y="6"/>
                  </a:lnTo>
                  <a:lnTo>
                    <a:pt x="1146" y="4"/>
                  </a:lnTo>
                  <a:lnTo>
                    <a:pt x="1155" y="1"/>
                  </a:lnTo>
                  <a:lnTo>
                    <a:pt x="1163" y="1"/>
                  </a:lnTo>
                  <a:lnTo>
                    <a:pt x="1170" y="0"/>
                  </a:lnTo>
                  <a:lnTo>
                    <a:pt x="1177" y="0"/>
                  </a:lnTo>
                  <a:lnTo>
                    <a:pt x="1185" y="0"/>
                  </a:lnTo>
                  <a:lnTo>
                    <a:pt x="1192" y="4"/>
                  </a:lnTo>
                  <a:lnTo>
                    <a:pt x="1197" y="5"/>
                  </a:lnTo>
                  <a:lnTo>
                    <a:pt x="1203" y="9"/>
                  </a:lnTo>
                  <a:lnTo>
                    <a:pt x="1209" y="12"/>
                  </a:lnTo>
                  <a:lnTo>
                    <a:pt x="1215" y="19"/>
                  </a:lnTo>
                  <a:lnTo>
                    <a:pt x="1220" y="25"/>
                  </a:lnTo>
                  <a:lnTo>
                    <a:pt x="1227" y="33"/>
                  </a:lnTo>
                  <a:lnTo>
                    <a:pt x="1232" y="42"/>
                  </a:lnTo>
                  <a:lnTo>
                    <a:pt x="1238" y="54"/>
                  </a:lnTo>
                  <a:lnTo>
                    <a:pt x="1240" y="54"/>
                  </a:lnTo>
                  <a:lnTo>
                    <a:pt x="1244" y="54"/>
                  </a:lnTo>
                  <a:lnTo>
                    <a:pt x="1250" y="64"/>
                  </a:lnTo>
                  <a:lnTo>
                    <a:pt x="1256" y="74"/>
                  </a:lnTo>
                  <a:lnTo>
                    <a:pt x="1262" y="85"/>
                  </a:lnTo>
                  <a:lnTo>
                    <a:pt x="1270" y="97"/>
                  </a:lnTo>
                  <a:lnTo>
                    <a:pt x="1274" y="97"/>
                  </a:lnTo>
                  <a:lnTo>
                    <a:pt x="1277" y="97"/>
                  </a:lnTo>
                  <a:lnTo>
                    <a:pt x="1280" y="103"/>
                  </a:lnTo>
                  <a:lnTo>
                    <a:pt x="1282" y="109"/>
                  </a:lnTo>
                  <a:lnTo>
                    <a:pt x="1286" y="115"/>
                  </a:lnTo>
                  <a:lnTo>
                    <a:pt x="1290" y="123"/>
                  </a:lnTo>
                  <a:lnTo>
                    <a:pt x="1292" y="123"/>
                  </a:lnTo>
                  <a:lnTo>
                    <a:pt x="1296" y="123"/>
                  </a:lnTo>
                  <a:lnTo>
                    <a:pt x="1298" y="129"/>
                  </a:lnTo>
                  <a:lnTo>
                    <a:pt x="1302" y="136"/>
                  </a:lnTo>
                  <a:lnTo>
                    <a:pt x="1306" y="144"/>
                  </a:lnTo>
                  <a:lnTo>
                    <a:pt x="1312" y="151"/>
                  </a:lnTo>
                  <a:lnTo>
                    <a:pt x="1317" y="158"/>
                  </a:lnTo>
                  <a:lnTo>
                    <a:pt x="1322" y="166"/>
                  </a:lnTo>
                  <a:lnTo>
                    <a:pt x="1326" y="173"/>
                  </a:lnTo>
                  <a:lnTo>
                    <a:pt x="1329" y="181"/>
                  </a:lnTo>
                  <a:lnTo>
                    <a:pt x="1332" y="181"/>
                  </a:lnTo>
                  <a:lnTo>
                    <a:pt x="1335" y="181"/>
                  </a:lnTo>
                  <a:lnTo>
                    <a:pt x="1338" y="187"/>
                  </a:lnTo>
                  <a:lnTo>
                    <a:pt x="1342" y="193"/>
                  </a:lnTo>
                  <a:lnTo>
                    <a:pt x="1344" y="199"/>
                  </a:lnTo>
                  <a:lnTo>
                    <a:pt x="1348" y="207"/>
                  </a:lnTo>
                  <a:lnTo>
                    <a:pt x="1350" y="207"/>
                  </a:lnTo>
                  <a:lnTo>
                    <a:pt x="1355" y="207"/>
                  </a:lnTo>
                  <a:lnTo>
                    <a:pt x="1359" y="214"/>
                  </a:lnTo>
                  <a:lnTo>
                    <a:pt x="1365" y="224"/>
                  </a:lnTo>
                  <a:lnTo>
                    <a:pt x="1371" y="234"/>
                  </a:lnTo>
                  <a:lnTo>
                    <a:pt x="1379" y="245"/>
                  </a:lnTo>
                  <a:lnTo>
                    <a:pt x="1385" y="254"/>
                  </a:lnTo>
                  <a:lnTo>
                    <a:pt x="1391" y="262"/>
                  </a:lnTo>
                  <a:lnTo>
                    <a:pt x="1395" y="270"/>
                  </a:lnTo>
                  <a:lnTo>
                    <a:pt x="1400" y="278"/>
                  </a:lnTo>
                  <a:lnTo>
                    <a:pt x="1403" y="278"/>
                  </a:lnTo>
                  <a:lnTo>
                    <a:pt x="1407" y="278"/>
                  </a:lnTo>
                  <a:lnTo>
                    <a:pt x="1410" y="288"/>
                  </a:lnTo>
                  <a:lnTo>
                    <a:pt x="1413" y="298"/>
                  </a:lnTo>
                  <a:lnTo>
                    <a:pt x="1416" y="298"/>
                  </a:lnTo>
                  <a:lnTo>
                    <a:pt x="1420" y="298"/>
                  </a:lnTo>
                  <a:lnTo>
                    <a:pt x="1420" y="304"/>
                  </a:lnTo>
                  <a:lnTo>
                    <a:pt x="1420" y="311"/>
                  </a:lnTo>
                  <a:lnTo>
                    <a:pt x="1422" y="311"/>
                  </a:lnTo>
                  <a:lnTo>
                    <a:pt x="1426" y="311"/>
                  </a:lnTo>
                  <a:lnTo>
                    <a:pt x="1429" y="319"/>
                  </a:lnTo>
                  <a:lnTo>
                    <a:pt x="1433" y="328"/>
                  </a:lnTo>
                  <a:lnTo>
                    <a:pt x="1437" y="337"/>
                  </a:lnTo>
                  <a:lnTo>
                    <a:pt x="1442" y="345"/>
                  </a:lnTo>
                  <a:lnTo>
                    <a:pt x="1444" y="353"/>
                  </a:lnTo>
                  <a:lnTo>
                    <a:pt x="1448" y="361"/>
                  </a:lnTo>
                  <a:lnTo>
                    <a:pt x="1452" y="370"/>
                  </a:lnTo>
                  <a:lnTo>
                    <a:pt x="1455" y="379"/>
                  </a:lnTo>
                  <a:lnTo>
                    <a:pt x="1457" y="385"/>
                  </a:lnTo>
                  <a:lnTo>
                    <a:pt x="1459" y="392"/>
                  </a:lnTo>
                  <a:lnTo>
                    <a:pt x="1462" y="400"/>
                  </a:lnTo>
                  <a:lnTo>
                    <a:pt x="1464" y="407"/>
                  </a:lnTo>
                  <a:lnTo>
                    <a:pt x="1465" y="413"/>
                  </a:lnTo>
                  <a:lnTo>
                    <a:pt x="1468" y="421"/>
                  </a:lnTo>
                  <a:lnTo>
                    <a:pt x="1469" y="428"/>
                  </a:lnTo>
                  <a:lnTo>
                    <a:pt x="1471" y="436"/>
                  </a:lnTo>
                  <a:lnTo>
                    <a:pt x="1473" y="448"/>
                  </a:lnTo>
                  <a:lnTo>
                    <a:pt x="1474" y="460"/>
                  </a:lnTo>
                  <a:lnTo>
                    <a:pt x="1474" y="473"/>
                  </a:lnTo>
                  <a:lnTo>
                    <a:pt x="1474" y="485"/>
                  </a:lnTo>
                  <a:lnTo>
                    <a:pt x="1471" y="496"/>
                  </a:lnTo>
                  <a:lnTo>
                    <a:pt x="1470" y="508"/>
                  </a:lnTo>
                  <a:lnTo>
                    <a:pt x="1468" y="520"/>
                  </a:lnTo>
                  <a:lnTo>
                    <a:pt x="1465" y="532"/>
                  </a:lnTo>
                  <a:lnTo>
                    <a:pt x="1460" y="542"/>
                  </a:lnTo>
                  <a:lnTo>
                    <a:pt x="1455" y="553"/>
                  </a:lnTo>
                  <a:lnTo>
                    <a:pt x="1449" y="564"/>
                  </a:lnTo>
                  <a:lnTo>
                    <a:pt x="1444" y="575"/>
                  </a:lnTo>
                  <a:lnTo>
                    <a:pt x="1437" y="586"/>
                  </a:lnTo>
                  <a:lnTo>
                    <a:pt x="1431" y="598"/>
                  </a:lnTo>
                  <a:lnTo>
                    <a:pt x="1427" y="603"/>
                  </a:lnTo>
                  <a:lnTo>
                    <a:pt x="1423" y="610"/>
                  </a:lnTo>
                  <a:lnTo>
                    <a:pt x="1420" y="615"/>
                  </a:lnTo>
                  <a:lnTo>
                    <a:pt x="1416" y="622"/>
                  </a:lnTo>
                  <a:lnTo>
                    <a:pt x="1411" y="627"/>
                  </a:lnTo>
                  <a:lnTo>
                    <a:pt x="1406" y="633"/>
                  </a:lnTo>
                  <a:lnTo>
                    <a:pt x="1401" y="640"/>
                  </a:lnTo>
                  <a:lnTo>
                    <a:pt x="1397" y="647"/>
                  </a:lnTo>
                  <a:lnTo>
                    <a:pt x="1392" y="653"/>
                  </a:lnTo>
                  <a:lnTo>
                    <a:pt x="1389" y="659"/>
                  </a:lnTo>
                  <a:lnTo>
                    <a:pt x="1384" y="667"/>
                  </a:lnTo>
                  <a:lnTo>
                    <a:pt x="1380" y="674"/>
                  </a:lnTo>
                  <a:lnTo>
                    <a:pt x="1374" y="680"/>
                  </a:lnTo>
                  <a:lnTo>
                    <a:pt x="1369" y="688"/>
                  </a:lnTo>
                  <a:lnTo>
                    <a:pt x="1363" y="695"/>
                  </a:lnTo>
                  <a:lnTo>
                    <a:pt x="1358" y="703"/>
                  </a:lnTo>
                  <a:lnTo>
                    <a:pt x="1351" y="710"/>
                  </a:lnTo>
                  <a:lnTo>
                    <a:pt x="1347" y="719"/>
                  </a:lnTo>
                  <a:lnTo>
                    <a:pt x="1342" y="727"/>
                  </a:lnTo>
                  <a:lnTo>
                    <a:pt x="1337" y="736"/>
                  </a:lnTo>
                  <a:lnTo>
                    <a:pt x="1335" y="745"/>
                  </a:lnTo>
                  <a:lnTo>
                    <a:pt x="1335" y="753"/>
                  </a:lnTo>
                  <a:lnTo>
                    <a:pt x="1344" y="753"/>
                  </a:lnTo>
                  <a:lnTo>
                    <a:pt x="1354" y="753"/>
                  </a:lnTo>
                  <a:lnTo>
                    <a:pt x="1364" y="753"/>
                  </a:lnTo>
                  <a:lnTo>
                    <a:pt x="1374" y="753"/>
                  </a:lnTo>
                  <a:lnTo>
                    <a:pt x="1382" y="753"/>
                  </a:lnTo>
                  <a:lnTo>
                    <a:pt x="1394" y="753"/>
                  </a:lnTo>
                  <a:lnTo>
                    <a:pt x="1402" y="753"/>
                  </a:lnTo>
                  <a:lnTo>
                    <a:pt x="1413" y="753"/>
                  </a:lnTo>
                  <a:lnTo>
                    <a:pt x="1422" y="753"/>
                  </a:lnTo>
                  <a:lnTo>
                    <a:pt x="1432" y="753"/>
                  </a:lnTo>
                  <a:lnTo>
                    <a:pt x="1442" y="753"/>
                  </a:lnTo>
                  <a:lnTo>
                    <a:pt x="1452" y="755"/>
                  </a:lnTo>
                  <a:lnTo>
                    <a:pt x="1460" y="755"/>
                  </a:lnTo>
                  <a:lnTo>
                    <a:pt x="1471" y="755"/>
                  </a:lnTo>
                  <a:lnTo>
                    <a:pt x="1480" y="755"/>
                  </a:lnTo>
                  <a:lnTo>
                    <a:pt x="1491" y="756"/>
                  </a:lnTo>
                  <a:lnTo>
                    <a:pt x="1491" y="758"/>
                  </a:lnTo>
                  <a:lnTo>
                    <a:pt x="1491" y="762"/>
                  </a:lnTo>
                  <a:lnTo>
                    <a:pt x="1481" y="762"/>
                  </a:lnTo>
                  <a:lnTo>
                    <a:pt x="1473" y="762"/>
                  </a:lnTo>
                  <a:lnTo>
                    <a:pt x="1463" y="762"/>
                  </a:lnTo>
                  <a:lnTo>
                    <a:pt x="1454" y="762"/>
                  </a:lnTo>
                  <a:lnTo>
                    <a:pt x="1444" y="762"/>
                  </a:lnTo>
                  <a:lnTo>
                    <a:pt x="1437" y="762"/>
                  </a:lnTo>
                  <a:lnTo>
                    <a:pt x="1427" y="762"/>
                  </a:lnTo>
                  <a:lnTo>
                    <a:pt x="1420" y="763"/>
                  </a:lnTo>
                  <a:lnTo>
                    <a:pt x="1410" y="763"/>
                  </a:lnTo>
                  <a:lnTo>
                    <a:pt x="1401" y="763"/>
                  </a:lnTo>
                  <a:lnTo>
                    <a:pt x="1391" y="763"/>
                  </a:lnTo>
                  <a:lnTo>
                    <a:pt x="1382" y="765"/>
                  </a:lnTo>
                  <a:lnTo>
                    <a:pt x="1373" y="765"/>
                  </a:lnTo>
                  <a:lnTo>
                    <a:pt x="1365" y="765"/>
                  </a:lnTo>
                  <a:lnTo>
                    <a:pt x="1355" y="765"/>
                  </a:lnTo>
                  <a:lnTo>
                    <a:pt x="1348" y="766"/>
                  </a:lnTo>
                  <a:lnTo>
                    <a:pt x="1348" y="772"/>
                  </a:lnTo>
                  <a:lnTo>
                    <a:pt x="1348" y="779"/>
                  </a:lnTo>
                  <a:lnTo>
                    <a:pt x="1354" y="779"/>
                  </a:lnTo>
                  <a:lnTo>
                    <a:pt x="1365" y="779"/>
                  </a:lnTo>
                  <a:lnTo>
                    <a:pt x="1370" y="779"/>
                  </a:lnTo>
                  <a:lnTo>
                    <a:pt x="1377" y="781"/>
                  </a:lnTo>
                  <a:lnTo>
                    <a:pt x="1384" y="782"/>
                  </a:lnTo>
                  <a:lnTo>
                    <a:pt x="1391" y="784"/>
                  </a:lnTo>
                  <a:lnTo>
                    <a:pt x="1402" y="788"/>
                  </a:lnTo>
                  <a:lnTo>
                    <a:pt x="1415" y="793"/>
                  </a:lnTo>
                  <a:lnTo>
                    <a:pt x="1423" y="799"/>
                  </a:lnTo>
                  <a:lnTo>
                    <a:pt x="1429" y="808"/>
                  </a:lnTo>
                  <a:lnTo>
                    <a:pt x="1416" y="804"/>
                  </a:lnTo>
                  <a:lnTo>
                    <a:pt x="1405" y="803"/>
                  </a:lnTo>
                  <a:lnTo>
                    <a:pt x="1391" y="799"/>
                  </a:lnTo>
                  <a:lnTo>
                    <a:pt x="1380" y="798"/>
                  </a:lnTo>
                  <a:lnTo>
                    <a:pt x="1368" y="794"/>
                  </a:lnTo>
                  <a:lnTo>
                    <a:pt x="1355" y="793"/>
                  </a:lnTo>
                  <a:lnTo>
                    <a:pt x="1343" y="789"/>
                  </a:lnTo>
                  <a:lnTo>
                    <a:pt x="1332" y="788"/>
                  </a:lnTo>
                  <a:lnTo>
                    <a:pt x="1333" y="797"/>
                  </a:lnTo>
                  <a:lnTo>
                    <a:pt x="1335" y="805"/>
                  </a:lnTo>
                  <a:lnTo>
                    <a:pt x="1338" y="805"/>
                  </a:lnTo>
                  <a:lnTo>
                    <a:pt x="1342" y="805"/>
                  </a:lnTo>
                  <a:lnTo>
                    <a:pt x="1342" y="808"/>
                  </a:lnTo>
                  <a:lnTo>
                    <a:pt x="1342" y="812"/>
                  </a:lnTo>
                  <a:lnTo>
                    <a:pt x="1344" y="812"/>
                  </a:lnTo>
                  <a:lnTo>
                    <a:pt x="1348" y="812"/>
                  </a:lnTo>
                  <a:lnTo>
                    <a:pt x="1348" y="814"/>
                  </a:lnTo>
                  <a:lnTo>
                    <a:pt x="1348" y="818"/>
                  </a:lnTo>
                  <a:lnTo>
                    <a:pt x="1356" y="824"/>
                  </a:lnTo>
                  <a:lnTo>
                    <a:pt x="1368" y="830"/>
                  </a:lnTo>
                  <a:lnTo>
                    <a:pt x="1376" y="836"/>
                  </a:lnTo>
                  <a:lnTo>
                    <a:pt x="1387" y="844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90" y="850"/>
                  </a:lnTo>
                  <a:lnTo>
                    <a:pt x="1394" y="850"/>
                  </a:lnTo>
                  <a:lnTo>
                    <a:pt x="1394" y="852"/>
                  </a:lnTo>
                  <a:lnTo>
                    <a:pt x="1394" y="857"/>
                  </a:lnTo>
                  <a:lnTo>
                    <a:pt x="1396" y="857"/>
                  </a:lnTo>
                  <a:lnTo>
                    <a:pt x="1400" y="857"/>
                  </a:lnTo>
                  <a:lnTo>
                    <a:pt x="1402" y="862"/>
                  </a:lnTo>
                  <a:lnTo>
                    <a:pt x="1405" y="868"/>
                  </a:lnTo>
                  <a:lnTo>
                    <a:pt x="1407" y="876"/>
                  </a:lnTo>
                  <a:lnTo>
                    <a:pt x="1410" y="883"/>
                  </a:lnTo>
                  <a:lnTo>
                    <a:pt x="1400" y="880"/>
                  </a:lnTo>
                  <a:lnTo>
                    <a:pt x="1391" y="875"/>
                  </a:lnTo>
                  <a:lnTo>
                    <a:pt x="1384" y="867"/>
                  </a:lnTo>
                  <a:lnTo>
                    <a:pt x="1376" y="861"/>
                  </a:lnTo>
                  <a:lnTo>
                    <a:pt x="1369" y="852"/>
                  </a:lnTo>
                  <a:lnTo>
                    <a:pt x="1361" y="845"/>
                  </a:lnTo>
                  <a:lnTo>
                    <a:pt x="1354" y="839"/>
                  </a:lnTo>
                  <a:lnTo>
                    <a:pt x="1348" y="834"/>
                  </a:lnTo>
                  <a:lnTo>
                    <a:pt x="1348" y="840"/>
                  </a:lnTo>
                  <a:lnTo>
                    <a:pt x="1348" y="847"/>
                  </a:lnTo>
                  <a:lnTo>
                    <a:pt x="1348" y="855"/>
                  </a:lnTo>
                  <a:lnTo>
                    <a:pt x="1349" y="862"/>
                  </a:lnTo>
                  <a:lnTo>
                    <a:pt x="1349" y="870"/>
                  </a:lnTo>
                  <a:lnTo>
                    <a:pt x="1349" y="877"/>
                  </a:lnTo>
                  <a:lnTo>
                    <a:pt x="1349" y="885"/>
                  </a:lnTo>
                  <a:lnTo>
                    <a:pt x="1350" y="892"/>
                  </a:lnTo>
                  <a:lnTo>
                    <a:pt x="1349" y="898"/>
                  </a:lnTo>
                  <a:lnTo>
                    <a:pt x="1349" y="906"/>
                  </a:lnTo>
                  <a:lnTo>
                    <a:pt x="1349" y="913"/>
                  </a:lnTo>
                  <a:lnTo>
                    <a:pt x="1349" y="920"/>
                  </a:lnTo>
                  <a:lnTo>
                    <a:pt x="1348" y="928"/>
                  </a:lnTo>
                  <a:lnTo>
                    <a:pt x="1348" y="935"/>
                  </a:lnTo>
                  <a:lnTo>
                    <a:pt x="1347" y="943"/>
                  </a:lnTo>
                  <a:lnTo>
                    <a:pt x="1347" y="950"/>
                  </a:lnTo>
                  <a:lnTo>
                    <a:pt x="1345" y="956"/>
                  </a:lnTo>
                  <a:lnTo>
                    <a:pt x="1344" y="964"/>
                  </a:lnTo>
                  <a:lnTo>
                    <a:pt x="1343" y="970"/>
                  </a:lnTo>
                  <a:lnTo>
                    <a:pt x="1342" y="977"/>
                  </a:lnTo>
                  <a:lnTo>
                    <a:pt x="1340" y="984"/>
                  </a:lnTo>
                  <a:lnTo>
                    <a:pt x="1339" y="991"/>
                  </a:lnTo>
                  <a:lnTo>
                    <a:pt x="1338" y="998"/>
                  </a:lnTo>
                  <a:lnTo>
                    <a:pt x="1337" y="1006"/>
                  </a:lnTo>
                  <a:lnTo>
                    <a:pt x="1333" y="1018"/>
                  </a:lnTo>
                  <a:lnTo>
                    <a:pt x="1329" y="1032"/>
                  </a:lnTo>
                  <a:lnTo>
                    <a:pt x="1327" y="1038"/>
                  </a:lnTo>
                  <a:lnTo>
                    <a:pt x="1326" y="1045"/>
                  </a:lnTo>
                  <a:lnTo>
                    <a:pt x="1323" y="1052"/>
                  </a:lnTo>
                  <a:lnTo>
                    <a:pt x="1322" y="1059"/>
                  </a:lnTo>
                  <a:lnTo>
                    <a:pt x="1316" y="1070"/>
                  </a:lnTo>
                  <a:lnTo>
                    <a:pt x="1309" y="1083"/>
                  </a:lnTo>
                  <a:lnTo>
                    <a:pt x="1303" y="1095"/>
                  </a:lnTo>
                  <a:lnTo>
                    <a:pt x="1298" y="1107"/>
                  </a:lnTo>
                  <a:lnTo>
                    <a:pt x="1293" y="1112"/>
                  </a:lnTo>
                  <a:lnTo>
                    <a:pt x="1290" y="1118"/>
                  </a:lnTo>
                  <a:lnTo>
                    <a:pt x="1286" y="1125"/>
                  </a:lnTo>
                  <a:lnTo>
                    <a:pt x="1282" y="1131"/>
                  </a:lnTo>
                  <a:lnTo>
                    <a:pt x="1279" y="1136"/>
                  </a:lnTo>
                  <a:lnTo>
                    <a:pt x="1275" y="1143"/>
                  </a:lnTo>
                  <a:lnTo>
                    <a:pt x="1271" y="1148"/>
                  </a:lnTo>
                  <a:lnTo>
                    <a:pt x="1267" y="1156"/>
                  </a:lnTo>
                  <a:lnTo>
                    <a:pt x="1257" y="1165"/>
                  </a:lnTo>
                  <a:lnTo>
                    <a:pt x="1249" y="1177"/>
                  </a:lnTo>
                  <a:lnTo>
                    <a:pt x="1243" y="1181"/>
                  </a:lnTo>
                  <a:lnTo>
                    <a:pt x="1239" y="1188"/>
                  </a:lnTo>
                  <a:lnTo>
                    <a:pt x="1233" y="1193"/>
                  </a:lnTo>
                  <a:lnTo>
                    <a:pt x="1229" y="1199"/>
                  </a:lnTo>
                  <a:lnTo>
                    <a:pt x="1223" y="1203"/>
                  </a:lnTo>
                  <a:lnTo>
                    <a:pt x="1218" y="1209"/>
                  </a:lnTo>
                  <a:lnTo>
                    <a:pt x="1212" y="1212"/>
                  </a:lnTo>
                  <a:lnTo>
                    <a:pt x="1207" y="1219"/>
                  </a:lnTo>
                  <a:lnTo>
                    <a:pt x="1201" y="1224"/>
                  </a:lnTo>
                  <a:lnTo>
                    <a:pt x="1194" y="1228"/>
                  </a:lnTo>
                  <a:lnTo>
                    <a:pt x="1188" y="1233"/>
                  </a:lnTo>
                  <a:lnTo>
                    <a:pt x="1183" y="1240"/>
                  </a:lnTo>
                  <a:lnTo>
                    <a:pt x="1182" y="1245"/>
                  </a:lnTo>
                  <a:lnTo>
                    <a:pt x="1182" y="1251"/>
                  </a:lnTo>
                  <a:lnTo>
                    <a:pt x="1181" y="1258"/>
                  </a:lnTo>
                  <a:lnTo>
                    <a:pt x="1180" y="1266"/>
                  </a:lnTo>
                  <a:lnTo>
                    <a:pt x="1177" y="1273"/>
                  </a:lnTo>
                  <a:lnTo>
                    <a:pt x="1176" y="1280"/>
                  </a:lnTo>
                  <a:lnTo>
                    <a:pt x="1173" y="1288"/>
                  </a:lnTo>
                  <a:lnTo>
                    <a:pt x="1172" y="1295"/>
                  </a:lnTo>
                  <a:lnTo>
                    <a:pt x="1168" y="1303"/>
                  </a:lnTo>
                  <a:lnTo>
                    <a:pt x="1165" y="1310"/>
                  </a:lnTo>
                  <a:lnTo>
                    <a:pt x="1161" y="1318"/>
                  </a:lnTo>
                  <a:lnTo>
                    <a:pt x="1159" y="1326"/>
                  </a:lnTo>
                  <a:lnTo>
                    <a:pt x="1154" y="1334"/>
                  </a:lnTo>
                  <a:lnTo>
                    <a:pt x="1150" y="1341"/>
                  </a:lnTo>
                  <a:lnTo>
                    <a:pt x="1146" y="1348"/>
                  </a:lnTo>
                  <a:lnTo>
                    <a:pt x="1142" y="1356"/>
                  </a:lnTo>
                  <a:lnTo>
                    <a:pt x="1136" y="1362"/>
                  </a:lnTo>
                  <a:lnTo>
                    <a:pt x="1131" y="1368"/>
                  </a:lnTo>
                  <a:lnTo>
                    <a:pt x="1126" y="1374"/>
                  </a:lnTo>
                  <a:lnTo>
                    <a:pt x="1121" y="1382"/>
                  </a:lnTo>
                  <a:lnTo>
                    <a:pt x="1115" y="1387"/>
                  </a:lnTo>
                  <a:lnTo>
                    <a:pt x="1109" y="1393"/>
                  </a:lnTo>
                  <a:lnTo>
                    <a:pt x="1103" y="1398"/>
                  </a:lnTo>
                  <a:lnTo>
                    <a:pt x="1098" y="1404"/>
                  </a:lnTo>
                  <a:lnTo>
                    <a:pt x="1091" y="1408"/>
                  </a:lnTo>
                  <a:lnTo>
                    <a:pt x="1084" y="1412"/>
                  </a:lnTo>
                  <a:lnTo>
                    <a:pt x="1077" y="1414"/>
                  </a:lnTo>
                  <a:lnTo>
                    <a:pt x="1071" y="1418"/>
                  </a:lnTo>
                  <a:lnTo>
                    <a:pt x="1063" y="1419"/>
                  </a:lnTo>
                  <a:lnTo>
                    <a:pt x="1056" y="1421"/>
                  </a:lnTo>
                  <a:lnTo>
                    <a:pt x="1048" y="1423"/>
                  </a:lnTo>
                  <a:lnTo>
                    <a:pt x="1042" y="1424"/>
                  </a:lnTo>
                  <a:lnTo>
                    <a:pt x="1034" y="1429"/>
                  </a:lnTo>
                  <a:lnTo>
                    <a:pt x="1026" y="1434"/>
                  </a:lnTo>
                  <a:lnTo>
                    <a:pt x="1020" y="1438"/>
                  </a:lnTo>
                  <a:lnTo>
                    <a:pt x="1016" y="1441"/>
                  </a:lnTo>
                  <a:lnTo>
                    <a:pt x="1008" y="1445"/>
                  </a:lnTo>
                  <a:lnTo>
                    <a:pt x="1003" y="1447"/>
                  </a:lnTo>
                  <a:lnTo>
                    <a:pt x="996" y="1446"/>
                  </a:lnTo>
                  <a:lnTo>
                    <a:pt x="992" y="1445"/>
                  </a:lnTo>
                  <a:lnTo>
                    <a:pt x="983" y="1441"/>
                  </a:lnTo>
                  <a:lnTo>
                    <a:pt x="972" y="1439"/>
                  </a:lnTo>
                  <a:lnTo>
                    <a:pt x="971" y="1451"/>
                  </a:lnTo>
                  <a:lnTo>
                    <a:pt x="971" y="1464"/>
                  </a:lnTo>
                  <a:lnTo>
                    <a:pt x="969" y="1475"/>
                  </a:lnTo>
                  <a:lnTo>
                    <a:pt x="969" y="1486"/>
                  </a:lnTo>
                  <a:lnTo>
                    <a:pt x="969" y="1496"/>
                  </a:lnTo>
                  <a:lnTo>
                    <a:pt x="969" y="1506"/>
                  </a:lnTo>
                  <a:lnTo>
                    <a:pt x="971" y="1514"/>
                  </a:lnTo>
                  <a:lnTo>
                    <a:pt x="972" y="1523"/>
                  </a:lnTo>
                  <a:lnTo>
                    <a:pt x="972" y="1529"/>
                  </a:lnTo>
                  <a:lnTo>
                    <a:pt x="973" y="1535"/>
                  </a:lnTo>
                  <a:lnTo>
                    <a:pt x="974" y="1541"/>
                  </a:lnTo>
                  <a:lnTo>
                    <a:pt x="977" y="1548"/>
                  </a:lnTo>
                  <a:lnTo>
                    <a:pt x="980" y="1558"/>
                  </a:lnTo>
                  <a:lnTo>
                    <a:pt x="987" y="1567"/>
                  </a:lnTo>
                  <a:lnTo>
                    <a:pt x="993" y="1574"/>
                  </a:lnTo>
                  <a:lnTo>
                    <a:pt x="1001" y="1580"/>
                  </a:lnTo>
                  <a:lnTo>
                    <a:pt x="1005" y="1582"/>
                  </a:lnTo>
                  <a:lnTo>
                    <a:pt x="1011" y="1586"/>
                  </a:lnTo>
                  <a:lnTo>
                    <a:pt x="1016" y="1590"/>
                  </a:lnTo>
                  <a:lnTo>
                    <a:pt x="1024" y="1593"/>
                  </a:lnTo>
                  <a:lnTo>
                    <a:pt x="1030" y="1596"/>
                  </a:lnTo>
                  <a:lnTo>
                    <a:pt x="1037" y="1600"/>
                  </a:lnTo>
                  <a:lnTo>
                    <a:pt x="1045" y="1602"/>
                  </a:lnTo>
                  <a:lnTo>
                    <a:pt x="1053" y="1606"/>
                  </a:lnTo>
                  <a:lnTo>
                    <a:pt x="1062" y="1610"/>
                  </a:lnTo>
                  <a:lnTo>
                    <a:pt x="1072" y="1613"/>
                  </a:lnTo>
                  <a:lnTo>
                    <a:pt x="1083" y="1618"/>
                  </a:lnTo>
                  <a:lnTo>
                    <a:pt x="1094" y="1623"/>
                  </a:lnTo>
                  <a:lnTo>
                    <a:pt x="1094" y="1626"/>
                  </a:lnTo>
                  <a:lnTo>
                    <a:pt x="1094" y="1631"/>
                  </a:lnTo>
                  <a:lnTo>
                    <a:pt x="1098" y="1631"/>
                  </a:lnTo>
                  <a:lnTo>
                    <a:pt x="1102" y="1631"/>
                  </a:lnTo>
                  <a:lnTo>
                    <a:pt x="1102" y="1633"/>
                  </a:lnTo>
                  <a:lnTo>
                    <a:pt x="1102" y="1637"/>
                  </a:lnTo>
                  <a:lnTo>
                    <a:pt x="1108" y="1640"/>
                  </a:lnTo>
                  <a:lnTo>
                    <a:pt x="1115" y="1644"/>
                  </a:lnTo>
                  <a:lnTo>
                    <a:pt x="1123" y="1648"/>
                  </a:lnTo>
                  <a:lnTo>
                    <a:pt x="1130" y="1652"/>
                  </a:lnTo>
                  <a:lnTo>
                    <a:pt x="1138" y="1655"/>
                  </a:lnTo>
                  <a:lnTo>
                    <a:pt x="1145" y="1660"/>
                  </a:lnTo>
                  <a:lnTo>
                    <a:pt x="1152" y="1664"/>
                  </a:lnTo>
                  <a:lnTo>
                    <a:pt x="1160" y="1669"/>
                  </a:lnTo>
                  <a:lnTo>
                    <a:pt x="1160" y="1671"/>
                  </a:lnTo>
                  <a:lnTo>
                    <a:pt x="1160" y="1675"/>
                  </a:lnTo>
                  <a:lnTo>
                    <a:pt x="1166" y="1678"/>
                  </a:lnTo>
                  <a:lnTo>
                    <a:pt x="1175" y="1685"/>
                  </a:lnTo>
                  <a:lnTo>
                    <a:pt x="1183" y="1692"/>
                  </a:lnTo>
                  <a:lnTo>
                    <a:pt x="1194" y="1702"/>
                  </a:lnTo>
                  <a:lnTo>
                    <a:pt x="1203" y="1712"/>
                  </a:lnTo>
                  <a:lnTo>
                    <a:pt x="1213" y="1722"/>
                  </a:lnTo>
                  <a:lnTo>
                    <a:pt x="1219" y="1731"/>
                  </a:lnTo>
                  <a:lnTo>
                    <a:pt x="1225" y="1741"/>
                  </a:lnTo>
                  <a:lnTo>
                    <a:pt x="1228" y="1741"/>
                  </a:lnTo>
                  <a:lnTo>
                    <a:pt x="1232" y="1741"/>
                  </a:lnTo>
                  <a:lnTo>
                    <a:pt x="1232" y="1743"/>
                  </a:lnTo>
                  <a:lnTo>
                    <a:pt x="1232" y="1747"/>
                  </a:lnTo>
                  <a:lnTo>
                    <a:pt x="1234" y="1747"/>
                  </a:lnTo>
                  <a:lnTo>
                    <a:pt x="1238" y="1747"/>
                  </a:lnTo>
                  <a:lnTo>
                    <a:pt x="1240" y="1752"/>
                  </a:lnTo>
                  <a:lnTo>
                    <a:pt x="1244" y="1757"/>
                  </a:lnTo>
                  <a:lnTo>
                    <a:pt x="1246" y="1760"/>
                  </a:lnTo>
                  <a:lnTo>
                    <a:pt x="1249" y="1764"/>
                  </a:lnTo>
                  <a:lnTo>
                    <a:pt x="1253" y="1770"/>
                  </a:lnTo>
                  <a:lnTo>
                    <a:pt x="1257" y="1779"/>
                  </a:lnTo>
                  <a:lnTo>
                    <a:pt x="1260" y="1779"/>
                  </a:lnTo>
                  <a:lnTo>
                    <a:pt x="1264" y="1779"/>
                  </a:lnTo>
                  <a:lnTo>
                    <a:pt x="1269" y="1788"/>
                  </a:lnTo>
                  <a:lnTo>
                    <a:pt x="1275" y="1796"/>
                  </a:lnTo>
                  <a:lnTo>
                    <a:pt x="1280" y="1803"/>
                  </a:lnTo>
                  <a:lnTo>
                    <a:pt x="1285" y="1810"/>
                  </a:lnTo>
                  <a:lnTo>
                    <a:pt x="1287" y="1815"/>
                  </a:lnTo>
                  <a:lnTo>
                    <a:pt x="1291" y="1820"/>
                  </a:lnTo>
                  <a:lnTo>
                    <a:pt x="1293" y="1824"/>
                  </a:lnTo>
                  <a:lnTo>
                    <a:pt x="1296" y="1828"/>
                  </a:lnTo>
                  <a:lnTo>
                    <a:pt x="1298" y="1832"/>
                  </a:lnTo>
                  <a:lnTo>
                    <a:pt x="1300" y="1837"/>
                  </a:lnTo>
                  <a:lnTo>
                    <a:pt x="1301" y="1841"/>
                  </a:lnTo>
                  <a:lnTo>
                    <a:pt x="1302" y="1845"/>
                  </a:lnTo>
                  <a:lnTo>
                    <a:pt x="1306" y="1845"/>
                  </a:lnTo>
                  <a:lnTo>
                    <a:pt x="1309" y="1845"/>
                  </a:lnTo>
                  <a:lnTo>
                    <a:pt x="1313" y="1854"/>
                  </a:lnTo>
                  <a:lnTo>
                    <a:pt x="1318" y="1864"/>
                  </a:lnTo>
                  <a:lnTo>
                    <a:pt x="1323" y="1876"/>
                  </a:lnTo>
                  <a:lnTo>
                    <a:pt x="1329" y="1887"/>
                  </a:lnTo>
                  <a:lnTo>
                    <a:pt x="1332" y="1887"/>
                  </a:lnTo>
                  <a:lnTo>
                    <a:pt x="1335" y="1887"/>
                  </a:lnTo>
                  <a:lnTo>
                    <a:pt x="1339" y="1894"/>
                  </a:lnTo>
                  <a:lnTo>
                    <a:pt x="1343" y="1903"/>
                  </a:lnTo>
                  <a:lnTo>
                    <a:pt x="1347" y="1911"/>
                  </a:lnTo>
                  <a:lnTo>
                    <a:pt x="1350" y="1920"/>
                  </a:lnTo>
                  <a:lnTo>
                    <a:pt x="1354" y="1927"/>
                  </a:lnTo>
                  <a:lnTo>
                    <a:pt x="1358" y="1936"/>
                  </a:lnTo>
                  <a:lnTo>
                    <a:pt x="1361" y="1945"/>
                  </a:lnTo>
                  <a:lnTo>
                    <a:pt x="1365" y="1953"/>
                  </a:lnTo>
                  <a:lnTo>
                    <a:pt x="1368" y="1961"/>
                  </a:lnTo>
                  <a:lnTo>
                    <a:pt x="1371" y="1970"/>
                  </a:lnTo>
                  <a:lnTo>
                    <a:pt x="1375" y="1978"/>
                  </a:lnTo>
                  <a:lnTo>
                    <a:pt x="1379" y="1987"/>
                  </a:lnTo>
                  <a:lnTo>
                    <a:pt x="1382" y="1994"/>
                  </a:lnTo>
                  <a:lnTo>
                    <a:pt x="1386" y="2003"/>
                  </a:lnTo>
                  <a:lnTo>
                    <a:pt x="1390" y="2012"/>
                  </a:lnTo>
                  <a:lnTo>
                    <a:pt x="1394" y="2020"/>
                  </a:lnTo>
                  <a:lnTo>
                    <a:pt x="1396" y="2028"/>
                  </a:lnTo>
                  <a:lnTo>
                    <a:pt x="1400" y="2035"/>
                  </a:lnTo>
                  <a:lnTo>
                    <a:pt x="1402" y="2044"/>
                  </a:lnTo>
                  <a:lnTo>
                    <a:pt x="1406" y="2052"/>
                  </a:lnTo>
                  <a:lnTo>
                    <a:pt x="1408" y="2060"/>
                  </a:lnTo>
                  <a:lnTo>
                    <a:pt x="1412" y="2067"/>
                  </a:lnTo>
                  <a:lnTo>
                    <a:pt x="1416" y="2076"/>
                  </a:lnTo>
                  <a:lnTo>
                    <a:pt x="1420" y="2085"/>
                  </a:lnTo>
                  <a:lnTo>
                    <a:pt x="1422" y="2092"/>
                  </a:lnTo>
                  <a:lnTo>
                    <a:pt x="1424" y="2101"/>
                  </a:lnTo>
                  <a:lnTo>
                    <a:pt x="1427" y="2109"/>
                  </a:lnTo>
                  <a:lnTo>
                    <a:pt x="1431" y="2118"/>
                  </a:lnTo>
                  <a:lnTo>
                    <a:pt x="1433" y="2125"/>
                  </a:lnTo>
                  <a:lnTo>
                    <a:pt x="1436" y="2134"/>
                  </a:lnTo>
                  <a:lnTo>
                    <a:pt x="1438" y="2143"/>
                  </a:lnTo>
                  <a:lnTo>
                    <a:pt x="1442" y="2151"/>
                  </a:lnTo>
                  <a:lnTo>
                    <a:pt x="1443" y="2159"/>
                  </a:lnTo>
                  <a:lnTo>
                    <a:pt x="1445" y="2166"/>
                  </a:lnTo>
                  <a:lnTo>
                    <a:pt x="1448" y="2175"/>
                  </a:lnTo>
                  <a:lnTo>
                    <a:pt x="1450" y="2184"/>
                  </a:lnTo>
                  <a:lnTo>
                    <a:pt x="1452" y="2191"/>
                  </a:lnTo>
                  <a:lnTo>
                    <a:pt x="1455" y="2200"/>
                  </a:lnTo>
                  <a:lnTo>
                    <a:pt x="1457" y="2208"/>
                  </a:lnTo>
                  <a:lnTo>
                    <a:pt x="1460" y="2217"/>
                  </a:lnTo>
                  <a:lnTo>
                    <a:pt x="1462" y="2224"/>
                  </a:lnTo>
                  <a:lnTo>
                    <a:pt x="1464" y="2233"/>
                  </a:lnTo>
                  <a:lnTo>
                    <a:pt x="1465" y="2242"/>
                  </a:lnTo>
                  <a:lnTo>
                    <a:pt x="1468" y="2250"/>
                  </a:lnTo>
                  <a:lnTo>
                    <a:pt x="1469" y="2259"/>
                  </a:lnTo>
                  <a:lnTo>
                    <a:pt x="1471" y="2268"/>
                  </a:lnTo>
                  <a:lnTo>
                    <a:pt x="1474" y="2276"/>
                  </a:lnTo>
                  <a:lnTo>
                    <a:pt x="1476" y="2286"/>
                  </a:lnTo>
                  <a:lnTo>
                    <a:pt x="1478" y="2294"/>
                  </a:lnTo>
                  <a:lnTo>
                    <a:pt x="1479" y="2302"/>
                  </a:lnTo>
                  <a:lnTo>
                    <a:pt x="1480" y="2311"/>
                  </a:lnTo>
                  <a:lnTo>
                    <a:pt x="1483" y="2320"/>
                  </a:lnTo>
                  <a:lnTo>
                    <a:pt x="1484" y="2328"/>
                  </a:lnTo>
                  <a:lnTo>
                    <a:pt x="1485" y="2338"/>
                  </a:lnTo>
                  <a:lnTo>
                    <a:pt x="1486" y="2347"/>
                  </a:lnTo>
                  <a:lnTo>
                    <a:pt x="1489" y="2357"/>
                  </a:lnTo>
                  <a:lnTo>
                    <a:pt x="1489" y="2364"/>
                  </a:lnTo>
                  <a:lnTo>
                    <a:pt x="1491" y="2374"/>
                  </a:lnTo>
                  <a:lnTo>
                    <a:pt x="1491" y="2383"/>
                  </a:lnTo>
                  <a:lnTo>
                    <a:pt x="1494" y="2393"/>
                  </a:lnTo>
                  <a:lnTo>
                    <a:pt x="1494" y="2401"/>
                  </a:lnTo>
                  <a:lnTo>
                    <a:pt x="1496" y="2412"/>
                  </a:lnTo>
                  <a:lnTo>
                    <a:pt x="1496" y="2421"/>
                  </a:lnTo>
                  <a:lnTo>
                    <a:pt x="1499" y="2432"/>
                  </a:lnTo>
                  <a:lnTo>
                    <a:pt x="1490" y="2438"/>
                  </a:lnTo>
                  <a:lnTo>
                    <a:pt x="1481" y="2443"/>
                  </a:lnTo>
                  <a:lnTo>
                    <a:pt x="1473" y="2447"/>
                  </a:lnTo>
                  <a:lnTo>
                    <a:pt x="1464" y="2452"/>
                  </a:lnTo>
                  <a:lnTo>
                    <a:pt x="1454" y="2453"/>
                  </a:lnTo>
                  <a:lnTo>
                    <a:pt x="1444" y="2456"/>
                  </a:lnTo>
                  <a:lnTo>
                    <a:pt x="1434" y="2457"/>
                  </a:lnTo>
                  <a:lnTo>
                    <a:pt x="1426" y="2458"/>
                  </a:lnTo>
                  <a:lnTo>
                    <a:pt x="1427" y="2469"/>
                  </a:lnTo>
                  <a:lnTo>
                    <a:pt x="1429" y="2483"/>
                  </a:lnTo>
                  <a:lnTo>
                    <a:pt x="1432" y="2494"/>
                  </a:lnTo>
                  <a:lnTo>
                    <a:pt x="1434" y="2508"/>
                  </a:lnTo>
                  <a:lnTo>
                    <a:pt x="1436" y="2520"/>
                  </a:lnTo>
                  <a:lnTo>
                    <a:pt x="1437" y="2532"/>
                  </a:lnTo>
                  <a:lnTo>
                    <a:pt x="1438" y="2545"/>
                  </a:lnTo>
                  <a:lnTo>
                    <a:pt x="1441" y="2558"/>
                  </a:lnTo>
                  <a:lnTo>
                    <a:pt x="1442" y="2570"/>
                  </a:lnTo>
                  <a:lnTo>
                    <a:pt x="1443" y="2583"/>
                  </a:lnTo>
                  <a:lnTo>
                    <a:pt x="1444" y="2596"/>
                  </a:lnTo>
                  <a:lnTo>
                    <a:pt x="1448" y="2609"/>
                  </a:lnTo>
                  <a:lnTo>
                    <a:pt x="1449" y="2621"/>
                  </a:lnTo>
                  <a:lnTo>
                    <a:pt x="1452" y="2635"/>
                  </a:lnTo>
                  <a:lnTo>
                    <a:pt x="1453" y="2641"/>
                  </a:lnTo>
                  <a:lnTo>
                    <a:pt x="1455" y="2649"/>
                  </a:lnTo>
                  <a:lnTo>
                    <a:pt x="1457" y="2656"/>
                  </a:lnTo>
                  <a:lnTo>
                    <a:pt x="1460" y="2664"/>
                  </a:lnTo>
                  <a:lnTo>
                    <a:pt x="1464" y="2672"/>
                  </a:lnTo>
                  <a:lnTo>
                    <a:pt x="1469" y="2682"/>
                  </a:lnTo>
                  <a:lnTo>
                    <a:pt x="1473" y="2691"/>
                  </a:lnTo>
                  <a:lnTo>
                    <a:pt x="1478" y="2701"/>
                  </a:lnTo>
                  <a:lnTo>
                    <a:pt x="1480" y="2709"/>
                  </a:lnTo>
                  <a:lnTo>
                    <a:pt x="1484" y="2718"/>
                  </a:lnTo>
                  <a:lnTo>
                    <a:pt x="1485" y="2727"/>
                  </a:lnTo>
                  <a:lnTo>
                    <a:pt x="1486" y="2735"/>
                  </a:lnTo>
                  <a:lnTo>
                    <a:pt x="1485" y="2743"/>
                  </a:lnTo>
                  <a:lnTo>
                    <a:pt x="1484" y="2751"/>
                  </a:lnTo>
                  <a:lnTo>
                    <a:pt x="1480" y="2760"/>
                  </a:lnTo>
                  <a:lnTo>
                    <a:pt x="1476" y="2769"/>
                  </a:lnTo>
                  <a:lnTo>
                    <a:pt x="1470" y="2776"/>
                  </a:lnTo>
                  <a:lnTo>
                    <a:pt x="1463" y="2785"/>
                  </a:lnTo>
                  <a:lnTo>
                    <a:pt x="1458" y="2788"/>
                  </a:lnTo>
                  <a:lnTo>
                    <a:pt x="1453" y="2793"/>
                  </a:lnTo>
                  <a:lnTo>
                    <a:pt x="1447" y="2798"/>
                  </a:lnTo>
                  <a:lnTo>
                    <a:pt x="1442" y="2803"/>
                  </a:lnTo>
                  <a:lnTo>
                    <a:pt x="1441" y="2811"/>
                  </a:lnTo>
                  <a:lnTo>
                    <a:pt x="1441" y="2818"/>
                  </a:lnTo>
                  <a:lnTo>
                    <a:pt x="1441" y="2826"/>
                  </a:lnTo>
                  <a:lnTo>
                    <a:pt x="1441" y="2834"/>
                  </a:lnTo>
                  <a:lnTo>
                    <a:pt x="1439" y="2838"/>
                  </a:lnTo>
                  <a:lnTo>
                    <a:pt x="1438" y="2845"/>
                  </a:lnTo>
                  <a:lnTo>
                    <a:pt x="1437" y="2852"/>
                  </a:lnTo>
                  <a:lnTo>
                    <a:pt x="1437" y="2861"/>
                  </a:lnTo>
                  <a:lnTo>
                    <a:pt x="1434" y="2870"/>
                  </a:lnTo>
                  <a:lnTo>
                    <a:pt x="1433" y="2881"/>
                  </a:lnTo>
                  <a:lnTo>
                    <a:pt x="1432" y="2887"/>
                  </a:lnTo>
                  <a:lnTo>
                    <a:pt x="1431" y="2894"/>
                  </a:lnTo>
                  <a:lnTo>
                    <a:pt x="1429" y="2901"/>
                  </a:lnTo>
                  <a:lnTo>
                    <a:pt x="1429" y="2910"/>
                  </a:lnTo>
                  <a:lnTo>
                    <a:pt x="1438" y="2910"/>
                  </a:lnTo>
                  <a:lnTo>
                    <a:pt x="1447" y="2910"/>
                  </a:lnTo>
                  <a:lnTo>
                    <a:pt x="1454" y="2910"/>
                  </a:lnTo>
                  <a:lnTo>
                    <a:pt x="1463" y="2911"/>
                  </a:lnTo>
                  <a:lnTo>
                    <a:pt x="1470" y="2911"/>
                  </a:lnTo>
                  <a:lnTo>
                    <a:pt x="1478" y="2913"/>
                  </a:lnTo>
                  <a:lnTo>
                    <a:pt x="1485" y="2915"/>
                  </a:lnTo>
                  <a:lnTo>
                    <a:pt x="1492" y="2917"/>
                  </a:lnTo>
                  <a:lnTo>
                    <a:pt x="1504" y="2921"/>
                  </a:lnTo>
                  <a:lnTo>
                    <a:pt x="1514" y="2927"/>
                  </a:lnTo>
                  <a:lnTo>
                    <a:pt x="1521" y="2933"/>
                  </a:lnTo>
                  <a:lnTo>
                    <a:pt x="1528" y="2942"/>
                  </a:lnTo>
                  <a:lnTo>
                    <a:pt x="1530" y="2949"/>
                  </a:lnTo>
                  <a:lnTo>
                    <a:pt x="1531" y="2957"/>
                  </a:lnTo>
                  <a:lnTo>
                    <a:pt x="1527" y="2965"/>
                  </a:lnTo>
                  <a:lnTo>
                    <a:pt x="1523" y="2977"/>
                  </a:lnTo>
                  <a:lnTo>
                    <a:pt x="1518" y="2980"/>
                  </a:lnTo>
                  <a:lnTo>
                    <a:pt x="1514" y="2986"/>
                  </a:lnTo>
                  <a:lnTo>
                    <a:pt x="1507" y="2991"/>
                  </a:lnTo>
                  <a:lnTo>
                    <a:pt x="1502" y="2998"/>
                  </a:lnTo>
                  <a:lnTo>
                    <a:pt x="1494" y="3003"/>
                  </a:lnTo>
                  <a:lnTo>
                    <a:pt x="1486" y="3010"/>
                  </a:lnTo>
                  <a:lnTo>
                    <a:pt x="1476" y="3015"/>
                  </a:lnTo>
                  <a:lnTo>
                    <a:pt x="1468" y="3022"/>
                  </a:lnTo>
                  <a:lnTo>
                    <a:pt x="1455" y="3022"/>
                  </a:lnTo>
                  <a:lnTo>
                    <a:pt x="1443" y="3022"/>
                  </a:lnTo>
                  <a:lnTo>
                    <a:pt x="1431" y="3022"/>
                  </a:lnTo>
                  <a:lnTo>
                    <a:pt x="1420" y="3024"/>
                  </a:lnTo>
                  <a:lnTo>
                    <a:pt x="1420" y="3028"/>
                  </a:lnTo>
                  <a:lnTo>
                    <a:pt x="1420" y="3033"/>
                  </a:lnTo>
                  <a:lnTo>
                    <a:pt x="1423" y="3035"/>
                  </a:lnTo>
                  <a:lnTo>
                    <a:pt x="1429" y="3040"/>
                  </a:lnTo>
                  <a:lnTo>
                    <a:pt x="1433" y="3042"/>
                  </a:lnTo>
                  <a:lnTo>
                    <a:pt x="1438" y="3046"/>
                  </a:lnTo>
                  <a:lnTo>
                    <a:pt x="1443" y="3050"/>
                  </a:lnTo>
                  <a:lnTo>
                    <a:pt x="1452" y="3053"/>
                  </a:lnTo>
                  <a:lnTo>
                    <a:pt x="1452" y="3056"/>
                  </a:lnTo>
                  <a:lnTo>
                    <a:pt x="1452" y="3059"/>
                  </a:lnTo>
                  <a:lnTo>
                    <a:pt x="1463" y="3063"/>
                  </a:lnTo>
                  <a:lnTo>
                    <a:pt x="1474" y="3068"/>
                  </a:lnTo>
                  <a:lnTo>
                    <a:pt x="1485" y="3073"/>
                  </a:lnTo>
                  <a:lnTo>
                    <a:pt x="1497" y="3079"/>
                  </a:lnTo>
                  <a:lnTo>
                    <a:pt x="1497" y="3082"/>
                  </a:lnTo>
                  <a:lnTo>
                    <a:pt x="1497" y="3085"/>
                  </a:lnTo>
                  <a:lnTo>
                    <a:pt x="1500" y="3085"/>
                  </a:lnTo>
                  <a:lnTo>
                    <a:pt x="1504" y="3085"/>
                  </a:lnTo>
                  <a:lnTo>
                    <a:pt x="1504" y="3088"/>
                  </a:lnTo>
                  <a:lnTo>
                    <a:pt x="1504" y="3092"/>
                  </a:lnTo>
                  <a:lnTo>
                    <a:pt x="1507" y="3092"/>
                  </a:lnTo>
                  <a:lnTo>
                    <a:pt x="1511" y="3092"/>
                  </a:lnTo>
                  <a:lnTo>
                    <a:pt x="1510" y="3104"/>
                  </a:lnTo>
                  <a:lnTo>
                    <a:pt x="1507" y="3115"/>
                  </a:lnTo>
                  <a:lnTo>
                    <a:pt x="1504" y="3125"/>
                  </a:lnTo>
                  <a:lnTo>
                    <a:pt x="1500" y="3135"/>
                  </a:lnTo>
                  <a:lnTo>
                    <a:pt x="1494" y="3141"/>
                  </a:lnTo>
                  <a:lnTo>
                    <a:pt x="1488" y="3147"/>
                  </a:lnTo>
                  <a:lnTo>
                    <a:pt x="1480" y="3151"/>
                  </a:lnTo>
                  <a:lnTo>
                    <a:pt x="1473" y="3156"/>
                  </a:lnTo>
                  <a:lnTo>
                    <a:pt x="1463" y="3157"/>
                  </a:lnTo>
                  <a:lnTo>
                    <a:pt x="1453" y="3158"/>
                  </a:lnTo>
                  <a:lnTo>
                    <a:pt x="1443" y="3158"/>
                  </a:lnTo>
                  <a:lnTo>
                    <a:pt x="1433" y="3158"/>
                  </a:lnTo>
                  <a:lnTo>
                    <a:pt x="1422" y="3156"/>
                  </a:lnTo>
                  <a:lnTo>
                    <a:pt x="1412" y="3155"/>
                  </a:lnTo>
                  <a:lnTo>
                    <a:pt x="1401" y="3151"/>
                  </a:lnTo>
                  <a:lnTo>
                    <a:pt x="1391" y="3147"/>
                  </a:lnTo>
                  <a:lnTo>
                    <a:pt x="1391" y="3144"/>
                  </a:lnTo>
                  <a:lnTo>
                    <a:pt x="1391" y="3141"/>
                  </a:lnTo>
                  <a:lnTo>
                    <a:pt x="1385" y="3141"/>
                  </a:lnTo>
                  <a:lnTo>
                    <a:pt x="1381" y="3141"/>
                  </a:lnTo>
                  <a:lnTo>
                    <a:pt x="1381" y="3137"/>
                  </a:lnTo>
                  <a:lnTo>
                    <a:pt x="1381" y="3134"/>
                  </a:lnTo>
                  <a:lnTo>
                    <a:pt x="1375" y="3134"/>
                  </a:lnTo>
                  <a:lnTo>
                    <a:pt x="1371" y="3134"/>
                  </a:lnTo>
                  <a:lnTo>
                    <a:pt x="1371" y="3130"/>
                  </a:lnTo>
                  <a:lnTo>
                    <a:pt x="1371" y="3127"/>
                  </a:lnTo>
                  <a:lnTo>
                    <a:pt x="1368" y="3127"/>
                  </a:lnTo>
                  <a:lnTo>
                    <a:pt x="1364" y="3127"/>
                  </a:lnTo>
                  <a:lnTo>
                    <a:pt x="1364" y="3124"/>
                  </a:lnTo>
                  <a:lnTo>
                    <a:pt x="1364" y="3121"/>
                  </a:lnTo>
                  <a:lnTo>
                    <a:pt x="1359" y="3121"/>
                  </a:lnTo>
                  <a:lnTo>
                    <a:pt x="1355" y="3121"/>
                  </a:lnTo>
                  <a:lnTo>
                    <a:pt x="1355" y="3130"/>
                  </a:lnTo>
                  <a:lnTo>
                    <a:pt x="1358" y="3141"/>
                  </a:lnTo>
                  <a:lnTo>
                    <a:pt x="1360" y="3152"/>
                  </a:lnTo>
                  <a:lnTo>
                    <a:pt x="1364" y="3165"/>
                  </a:lnTo>
                  <a:lnTo>
                    <a:pt x="1366" y="3176"/>
                  </a:lnTo>
                  <a:lnTo>
                    <a:pt x="1370" y="3188"/>
                  </a:lnTo>
                  <a:lnTo>
                    <a:pt x="1373" y="3199"/>
                  </a:lnTo>
                  <a:lnTo>
                    <a:pt x="1376" y="3212"/>
                  </a:lnTo>
                  <a:lnTo>
                    <a:pt x="1376" y="3221"/>
                  </a:lnTo>
                  <a:lnTo>
                    <a:pt x="1376" y="3231"/>
                  </a:lnTo>
                  <a:lnTo>
                    <a:pt x="1374" y="3240"/>
                  </a:lnTo>
                  <a:lnTo>
                    <a:pt x="1370" y="3249"/>
                  </a:lnTo>
                  <a:lnTo>
                    <a:pt x="1363" y="3255"/>
                  </a:lnTo>
                  <a:lnTo>
                    <a:pt x="1353" y="3262"/>
                  </a:lnTo>
                  <a:lnTo>
                    <a:pt x="1347" y="3265"/>
                  </a:lnTo>
                  <a:lnTo>
                    <a:pt x="1340" y="3267"/>
                  </a:lnTo>
                  <a:lnTo>
                    <a:pt x="1333" y="3270"/>
                  </a:lnTo>
                  <a:lnTo>
                    <a:pt x="1326" y="3272"/>
                  </a:lnTo>
                  <a:lnTo>
                    <a:pt x="1319" y="3267"/>
                  </a:lnTo>
                  <a:lnTo>
                    <a:pt x="1313" y="3261"/>
                  </a:lnTo>
                  <a:lnTo>
                    <a:pt x="1307" y="3255"/>
                  </a:lnTo>
                  <a:lnTo>
                    <a:pt x="1303" y="3249"/>
                  </a:lnTo>
                  <a:lnTo>
                    <a:pt x="1297" y="3241"/>
                  </a:lnTo>
                  <a:lnTo>
                    <a:pt x="1293" y="3236"/>
                  </a:lnTo>
                  <a:lnTo>
                    <a:pt x="1290" y="3231"/>
                  </a:lnTo>
                  <a:lnTo>
                    <a:pt x="1290" y="3229"/>
                  </a:lnTo>
                  <a:lnTo>
                    <a:pt x="1280" y="3230"/>
                  </a:lnTo>
                  <a:lnTo>
                    <a:pt x="1272" y="3234"/>
                  </a:lnTo>
                  <a:lnTo>
                    <a:pt x="1265" y="3238"/>
                  </a:lnTo>
                  <a:lnTo>
                    <a:pt x="1259" y="3244"/>
                  </a:lnTo>
                  <a:lnTo>
                    <a:pt x="1253" y="3250"/>
                  </a:lnTo>
                  <a:lnTo>
                    <a:pt x="1249" y="3257"/>
                  </a:lnTo>
                  <a:lnTo>
                    <a:pt x="1245" y="3265"/>
                  </a:lnTo>
                  <a:lnTo>
                    <a:pt x="1243" y="3275"/>
                  </a:lnTo>
                  <a:lnTo>
                    <a:pt x="1239" y="3282"/>
                  </a:lnTo>
                  <a:lnTo>
                    <a:pt x="1238" y="3292"/>
                  </a:lnTo>
                  <a:lnTo>
                    <a:pt x="1235" y="3299"/>
                  </a:lnTo>
                  <a:lnTo>
                    <a:pt x="1235" y="3309"/>
                  </a:lnTo>
                  <a:lnTo>
                    <a:pt x="1235" y="3318"/>
                  </a:lnTo>
                  <a:lnTo>
                    <a:pt x="1235" y="3327"/>
                  </a:lnTo>
                  <a:lnTo>
                    <a:pt x="1235" y="3335"/>
                  </a:lnTo>
                  <a:lnTo>
                    <a:pt x="1238" y="3345"/>
                  </a:lnTo>
                  <a:lnTo>
                    <a:pt x="1240" y="3345"/>
                  </a:lnTo>
                  <a:lnTo>
                    <a:pt x="1244" y="3345"/>
                  </a:lnTo>
                  <a:lnTo>
                    <a:pt x="1245" y="3351"/>
                  </a:lnTo>
                  <a:lnTo>
                    <a:pt x="1248" y="3358"/>
                  </a:lnTo>
                  <a:lnTo>
                    <a:pt x="1251" y="3365"/>
                  </a:lnTo>
                  <a:lnTo>
                    <a:pt x="1255" y="3372"/>
                  </a:lnTo>
                  <a:lnTo>
                    <a:pt x="1257" y="3380"/>
                  </a:lnTo>
                  <a:lnTo>
                    <a:pt x="1261" y="3387"/>
                  </a:lnTo>
                  <a:lnTo>
                    <a:pt x="1265" y="3395"/>
                  </a:lnTo>
                  <a:lnTo>
                    <a:pt x="1270" y="3403"/>
                  </a:lnTo>
                  <a:lnTo>
                    <a:pt x="1274" y="3411"/>
                  </a:lnTo>
                  <a:lnTo>
                    <a:pt x="1277" y="3418"/>
                  </a:lnTo>
                  <a:lnTo>
                    <a:pt x="1281" y="3427"/>
                  </a:lnTo>
                  <a:lnTo>
                    <a:pt x="1286" y="3436"/>
                  </a:lnTo>
                  <a:lnTo>
                    <a:pt x="1290" y="3443"/>
                  </a:lnTo>
                  <a:lnTo>
                    <a:pt x="1293" y="3452"/>
                  </a:lnTo>
                  <a:lnTo>
                    <a:pt x="1298" y="3460"/>
                  </a:lnTo>
                  <a:lnTo>
                    <a:pt x="1303" y="3470"/>
                  </a:lnTo>
                  <a:lnTo>
                    <a:pt x="1307" y="3478"/>
                  </a:lnTo>
                  <a:lnTo>
                    <a:pt x="1311" y="3486"/>
                  </a:lnTo>
                  <a:lnTo>
                    <a:pt x="1314" y="3495"/>
                  </a:lnTo>
                  <a:lnTo>
                    <a:pt x="1319" y="3504"/>
                  </a:lnTo>
                  <a:lnTo>
                    <a:pt x="1323" y="3511"/>
                  </a:lnTo>
                  <a:lnTo>
                    <a:pt x="1327" y="3520"/>
                  </a:lnTo>
                  <a:lnTo>
                    <a:pt x="1330" y="3528"/>
                  </a:lnTo>
                  <a:lnTo>
                    <a:pt x="1334" y="3537"/>
                  </a:lnTo>
                  <a:lnTo>
                    <a:pt x="1337" y="3544"/>
                  </a:lnTo>
                  <a:lnTo>
                    <a:pt x="1340" y="3553"/>
                  </a:lnTo>
                  <a:lnTo>
                    <a:pt x="1343" y="3560"/>
                  </a:lnTo>
                  <a:lnTo>
                    <a:pt x="1347" y="3569"/>
                  </a:lnTo>
                  <a:lnTo>
                    <a:pt x="1348" y="3577"/>
                  </a:lnTo>
                  <a:lnTo>
                    <a:pt x="1350" y="3584"/>
                  </a:lnTo>
                  <a:lnTo>
                    <a:pt x="1353" y="3591"/>
                  </a:lnTo>
                  <a:lnTo>
                    <a:pt x="1355" y="3599"/>
                  </a:lnTo>
                  <a:lnTo>
                    <a:pt x="1358" y="3599"/>
                  </a:lnTo>
                  <a:lnTo>
                    <a:pt x="1361" y="3599"/>
                  </a:lnTo>
                  <a:lnTo>
                    <a:pt x="1361" y="3604"/>
                  </a:lnTo>
                  <a:lnTo>
                    <a:pt x="1364" y="3611"/>
                  </a:lnTo>
                  <a:lnTo>
                    <a:pt x="1365" y="3617"/>
                  </a:lnTo>
                  <a:lnTo>
                    <a:pt x="1368" y="3625"/>
                  </a:lnTo>
                  <a:lnTo>
                    <a:pt x="1370" y="3625"/>
                  </a:lnTo>
                  <a:lnTo>
                    <a:pt x="1374" y="3625"/>
                  </a:lnTo>
                  <a:lnTo>
                    <a:pt x="1376" y="3631"/>
                  </a:lnTo>
                  <a:lnTo>
                    <a:pt x="1380" y="3638"/>
                  </a:lnTo>
                  <a:lnTo>
                    <a:pt x="1384" y="3645"/>
                  </a:lnTo>
                  <a:lnTo>
                    <a:pt x="1387" y="3652"/>
                  </a:lnTo>
                  <a:lnTo>
                    <a:pt x="1391" y="3659"/>
                  </a:lnTo>
                  <a:lnTo>
                    <a:pt x="1396" y="3667"/>
                  </a:lnTo>
                  <a:lnTo>
                    <a:pt x="1400" y="3674"/>
                  </a:lnTo>
                  <a:lnTo>
                    <a:pt x="1405" y="3683"/>
                  </a:lnTo>
                  <a:lnTo>
                    <a:pt x="1408" y="3690"/>
                  </a:lnTo>
                  <a:lnTo>
                    <a:pt x="1412" y="3698"/>
                  </a:lnTo>
                  <a:lnTo>
                    <a:pt x="1416" y="3705"/>
                  </a:lnTo>
                  <a:lnTo>
                    <a:pt x="1420" y="3713"/>
                  </a:lnTo>
                  <a:lnTo>
                    <a:pt x="1423" y="3720"/>
                  </a:lnTo>
                  <a:lnTo>
                    <a:pt x="1427" y="3729"/>
                  </a:lnTo>
                  <a:lnTo>
                    <a:pt x="1431" y="3737"/>
                  </a:lnTo>
                  <a:lnTo>
                    <a:pt x="1436" y="3746"/>
                  </a:lnTo>
                  <a:lnTo>
                    <a:pt x="1438" y="3753"/>
                  </a:lnTo>
                  <a:lnTo>
                    <a:pt x="1442" y="3761"/>
                  </a:lnTo>
                  <a:lnTo>
                    <a:pt x="1445" y="3770"/>
                  </a:lnTo>
                  <a:lnTo>
                    <a:pt x="1449" y="3778"/>
                  </a:lnTo>
                  <a:lnTo>
                    <a:pt x="1452" y="3786"/>
                  </a:lnTo>
                  <a:lnTo>
                    <a:pt x="1454" y="3794"/>
                  </a:lnTo>
                  <a:lnTo>
                    <a:pt x="1457" y="3803"/>
                  </a:lnTo>
                  <a:lnTo>
                    <a:pt x="1460" y="3812"/>
                  </a:lnTo>
                  <a:lnTo>
                    <a:pt x="1462" y="3819"/>
                  </a:lnTo>
                  <a:lnTo>
                    <a:pt x="1463" y="3828"/>
                  </a:lnTo>
                  <a:lnTo>
                    <a:pt x="1464" y="3836"/>
                  </a:lnTo>
                  <a:lnTo>
                    <a:pt x="1467" y="3846"/>
                  </a:lnTo>
                  <a:lnTo>
                    <a:pt x="1468" y="3854"/>
                  </a:lnTo>
                  <a:lnTo>
                    <a:pt x="1469" y="3862"/>
                  </a:lnTo>
                  <a:lnTo>
                    <a:pt x="1469" y="3871"/>
                  </a:lnTo>
                  <a:lnTo>
                    <a:pt x="1470" y="3881"/>
                  </a:lnTo>
                  <a:lnTo>
                    <a:pt x="1467" y="3888"/>
                  </a:lnTo>
                  <a:lnTo>
                    <a:pt x="1464" y="3896"/>
                  </a:lnTo>
                  <a:lnTo>
                    <a:pt x="1462" y="3901"/>
                  </a:lnTo>
                  <a:lnTo>
                    <a:pt x="1460" y="3907"/>
                  </a:lnTo>
                  <a:lnTo>
                    <a:pt x="1457" y="3916"/>
                  </a:lnTo>
                  <a:lnTo>
                    <a:pt x="1455" y="3924"/>
                  </a:lnTo>
                  <a:lnTo>
                    <a:pt x="1458" y="3924"/>
                  </a:lnTo>
                  <a:lnTo>
                    <a:pt x="1462" y="3924"/>
                  </a:lnTo>
                  <a:lnTo>
                    <a:pt x="1462" y="3927"/>
                  </a:lnTo>
                  <a:lnTo>
                    <a:pt x="1462" y="3930"/>
                  </a:lnTo>
                  <a:lnTo>
                    <a:pt x="1464" y="3930"/>
                  </a:lnTo>
                  <a:lnTo>
                    <a:pt x="1468" y="3930"/>
                  </a:lnTo>
                  <a:lnTo>
                    <a:pt x="1468" y="3933"/>
                  </a:lnTo>
                  <a:lnTo>
                    <a:pt x="1468" y="3937"/>
                  </a:lnTo>
                  <a:lnTo>
                    <a:pt x="1471" y="3937"/>
                  </a:lnTo>
                  <a:lnTo>
                    <a:pt x="1475" y="3937"/>
                  </a:lnTo>
                  <a:lnTo>
                    <a:pt x="1481" y="3945"/>
                  </a:lnTo>
                  <a:lnTo>
                    <a:pt x="1489" y="3955"/>
                  </a:lnTo>
                  <a:lnTo>
                    <a:pt x="1496" y="3965"/>
                  </a:lnTo>
                  <a:lnTo>
                    <a:pt x="1504" y="3975"/>
                  </a:lnTo>
                  <a:lnTo>
                    <a:pt x="1507" y="3975"/>
                  </a:lnTo>
                  <a:lnTo>
                    <a:pt x="1511" y="3975"/>
                  </a:lnTo>
                  <a:lnTo>
                    <a:pt x="1511" y="3979"/>
                  </a:lnTo>
                  <a:lnTo>
                    <a:pt x="1511" y="3982"/>
                  </a:lnTo>
                  <a:lnTo>
                    <a:pt x="1514" y="3982"/>
                  </a:lnTo>
                  <a:lnTo>
                    <a:pt x="1517" y="3982"/>
                  </a:lnTo>
                  <a:lnTo>
                    <a:pt x="1520" y="3987"/>
                  </a:lnTo>
                  <a:lnTo>
                    <a:pt x="1523" y="3995"/>
                  </a:lnTo>
                  <a:lnTo>
                    <a:pt x="1526" y="4000"/>
                  </a:lnTo>
                  <a:lnTo>
                    <a:pt x="1528" y="4007"/>
                  </a:lnTo>
                  <a:lnTo>
                    <a:pt x="1532" y="4017"/>
                  </a:lnTo>
                  <a:lnTo>
                    <a:pt x="1536" y="4028"/>
                  </a:lnTo>
                  <a:lnTo>
                    <a:pt x="1536" y="4037"/>
                  </a:lnTo>
                  <a:lnTo>
                    <a:pt x="1537" y="4047"/>
                  </a:lnTo>
                  <a:lnTo>
                    <a:pt x="1536" y="4054"/>
                  </a:lnTo>
                  <a:lnTo>
                    <a:pt x="1535" y="4063"/>
                  </a:lnTo>
                  <a:lnTo>
                    <a:pt x="1530" y="4068"/>
                  </a:lnTo>
                  <a:lnTo>
                    <a:pt x="1525" y="4074"/>
                  </a:lnTo>
                  <a:lnTo>
                    <a:pt x="1518" y="4079"/>
                  </a:lnTo>
                  <a:lnTo>
                    <a:pt x="1514" y="4085"/>
                  </a:lnTo>
                  <a:lnTo>
                    <a:pt x="1506" y="4089"/>
                  </a:lnTo>
                  <a:lnTo>
                    <a:pt x="1499" y="4092"/>
                  </a:lnTo>
                  <a:lnTo>
                    <a:pt x="1490" y="4096"/>
                  </a:lnTo>
                  <a:lnTo>
                    <a:pt x="1481" y="4100"/>
                  </a:lnTo>
                  <a:lnTo>
                    <a:pt x="1470" y="4101"/>
                  </a:lnTo>
                  <a:lnTo>
                    <a:pt x="1459" y="4104"/>
                  </a:lnTo>
                  <a:lnTo>
                    <a:pt x="1448" y="4105"/>
                  </a:lnTo>
                  <a:lnTo>
                    <a:pt x="1438" y="4107"/>
                  </a:lnTo>
                  <a:lnTo>
                    <a:pt x="1427" y="4107"/>
                  </a:lnTo>
                  <a:lnTo>
                    <a:pt x="1416" y="4108"/>
                  </a:lnTo>
                  <a:lnTo>
                    <a:pt x="1405" y="4110"/>
                  </a:lnTo>
                  <a:lnTo>
                    <a:pt x="1394" y="4111"/>
                  </a:lnTo>
                  <a:lnTo>
                    <a:pt x="1381" y="4111"/>
                  </a:lnTo>
                  <a:lnTo>
                    <a:pt x="1370" y="4111"/>
                  </a:lnTo>
                  <a:lnTo>
                    <a:pt x="1359" y="4111"/>
                  </a:lnTo>
                  <a:lnTo>
                    <a:pt x="1348" y="4112"/>
                  </a:lnTo>
                  <a:lnTo>
                    <a:pt x="1337" y="4112"/>
                  </a:lnTo>
                  <a:lnTo>
                    <a:pt x="1327" y="4112"/>
                  </a:lnTo>
                  <a:lnTo>
                    <a:pt x="1317" y="4112"/>
                  </a:lnTo>
                  <a:lnTo>
                    <a:pt x="1309" y="4113"/>
                  </a:lnTo>
                  <a:lnTo>
                    <a:pt x="1296" y="4113"/>
                  </a:lnTo>
                  <a:lnTo>
                    <a:pt x="1283" y="4113"/>
                  </a:lnTo>
                  <a:lnTo>
                    <a:pt x="1271" y="4113"/>
                  </a:lnTo>
                  <a:lnTo>
                    <a:pt x="1259" y="4113"/>
                  </a:lnTo>
                  <a:lnTo>
                    <a:pt x="1245" y="4113"/>
                  </a:lnTo>
                  <a:lnTo>
                    <a:pt x="1234" y="4113"/>
                  </a:lnTo>
                  <a:lnTo>
                    <a:pt x="1220" y="4113"/>
                  </a:lnTo>
                  <a:lnTo>
                    <a:pt x="1209" y="4113"/>
                  </a:lnTo>
                  <a:lnTo>
                    <a:pt x="1196" y="4113"/>
                  </a:lnTo>
                  <a:lnTo>
                    <a:pt x="1183" y="4113"/>
                  </a:lnTo>
                  <a:lnTo>
                    <a:pt x="1171" y="4113"/>
                  </a:lnTo>
                  <a:lnTo>
                    <a:pt x="1160" y="4113"/>
                  </a:lnTo>
                  <a:lnTo>
                    <a:pt x="1146" y="4113"/>
                  </a:lnTo>
                  <a:lnTo>
                    <a:pt x="1134" y="4113"/>
                  </a:lnTo>
                  <a:lnTo>
                    <a:pt x="1121" y="4113"/>
                  </a:lnTo>
                  <a:lnTo>
                    <a:pt x="1110" y="4113"/>
                  </a:lnTo>
                  <a:lnTo>
                    <a:pt x="1097" y="4113"/>
                  </a:lnTo>
                  <a:lnTo>
                    <a:pt x="1084" y="4113"/>
                  </a:lnTo>
                  <a:lnTo>
                    <a:pt x="1072" y="4113"/>
                  </a:lnTo>
                  <a:lnTo>
                    <a:pt x="1060" y="4113"/>
                  </a:lnTo>
                  <a:lnTo>
                    <a:pt x="1047" y="4113"/>
                  </a:lnTo>
                  <a:lnTo>
                    <a:pt x="1035" y="4113"/>
                  </a:lnTo>
                  <a:lnTo>
                    <a:pt x="1022" y="4113"/>
                  </a:lnTo>
                  <a:lnTo>
                    <a:pt x="1011" y="4115"/>
                  </a:lnTo>
                  <a:lnTo>
                    <a:pt x="998" y="4115"/>
                  </a:lnTo>
                  <a:lnTo>
                    <a:pt x="985" y="4115"/>
                  </a:lnTo>
                  <a:lnTo>
                    <a:pt x="973" y="4115"/>
                  </a:lnTo>
                  <a:lnTo>
                    <a:pt x="961" y="4115"/>
                  </a:lnTo>
                  <a:lnTo>
                    <a:pt x="948" y="4115"/>
                  </a:lnTo>
                  <a:lnTo>
                    <a:pt x="936" y="4115"/>
                  </a:lnTo>
                  <a:lnTo>
                    <a:pt x="924" y="4115"/>
                  </a:lnTo>
                  <a:lnTo>
                    <a:pt x="912" y="4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28" name="Freeform 12"/>
            <p:cNvSpPr>
              <a:spLocks/>
            </p:cNvSpPr>
            <p:nvPr/>
          </p:nvSpPr>
          <p:spPr bwMode="auto">
            <a:xfrm>
              <a:off x="4955" y="3852"/>
              <a:ext cx="521" cy="24"/>
            </a:xfrm>
            <a:custGeom>
              <a:avLst/>
              <a:gdLst>
                <a:gd name="T0" fmla="*/ 402 w 1040"/>
                <a:gd name="T1" fmla="*/ 45 h 49"/>
                <a:gd name="T2" fmla="*/ 383 w 1040"/>
                <a:gd name="T3" fmla="*/ 44 h 49"/>
                <a:gd name="T4" fmla="*/ 357 w 1040"/>
                <a:gd name="T5" fmla="*/ 43 h 49"/>
                <a:gd name="T6" fmla="*/ 329 w 1040"/>
                <a:gd name="T7" fmla="*/ 42 h 49"/>
                <a:gd name="T8" fmla="*/ 297 w 1040"/>
                <a:gd name="T9" fmla="*/ 42 h 49"/>
                <a:gd name="T10" fmla="*/ 260 w 1040"/>
                <a:gd name="T11" fmla="*/ 39 h 49"/>
                <a:gd name="T12" fmla="*/ 222 w 1040"/>
                <a:gd name="T13" fmla="*/ 38 h 49"/>
                <a:gd name="T14" fmla="*/ 187 w 1040"/>
                <a:gd name="T15" fmla="*/ 37 h 49"/>
                <a:gd name="T16" fmla="*/ 152 w 1040"/>
                <a:gd name="T17" fmla="*/ 37 h 49"/>
                <a:gd name="T18" fmla="*/ 119 w 1040"/>
                <a:gd name="T19" fmla="*/ 35 h 49"/>
                <a:gd name="T20" fmla="*/ 84 w 1040"/>
                <a:gd name="T21" fmla="*/ 30 h 49"/>
                <a:gd name="T22" fmla="*/ 44 w 1040"/>
                <a:gd name="T23" fmla="*/ 23 h 49"/>
                <a:gd name="T24" fmla="*/ 6 w 1040"/>
                <a:gd name="T25" fmla="*/ 18 h 49"/>
                <a:gd name="T26" fmla="*/ 2 w 1040"/>
                <a:gd name="T27" fmla="*/ 11 h 49"/>
                <a:gd name="T28" fmla="*/ 4 w 1040"/>
                <a:gd name="T29" fmla="*/ 0 h 49"/>
                <a:gd name="T30" fmla="*/ 51 w 1040"/>
                <a:gd name="T31" fmla="*/ 2 h 49"/>
                <a:gd name="T32" fmla="*/ 99 w 1040"/>
                <a:gd name="T33" fmla="*/ 6 h 49"/>
                <a:gd name="T34" fmla="*/ 147 w 1040"/>
                <a:gd name="T35" fmla="*/ 8 h 49"/>
                <a:gd name="T36" fmla="*/ 195 w 1040"/>
                <a:gd name="T37" fmla="*/ 11 h 49"/>
                <a:gd name="T38" fmla="*/ 243 w 1040"/>
                <a:gd name="T39" fmla="*/ 13 h 49"/>
                <a:gd name="T40" fmla="*/ 292 w 1040"/>
                <a:gd name="T41" fmla="*/ 14 h 49"/>
                <a:gd name="T42" fmla="*/ 340 w 1040"/>
                <a:gd name="T43" fmla="*/ 14 h 49"/>
                <a:gd name="T44" fmla="*/ 389 w 1040"/>
                <a:gd name="T45" fmla="*/ 14 h 49"/>
                <a:gd name="T46" fmla="*/ 436 w 1040"/>
                <a:gd name="T47" fmla="*/ 14 h 49"/>
                <a:gd name="T48" fmla="*/ 486 w 1040"/>
                <a:gd name="T49" fmla="*/ 14 h 49"/>
                <a:gd name="T50" fmla="*/ 534 w 1040"/>
                <a:gd name="T51" fmla="*/ 13 h 49"/>
                <a:gd name="T52" fmla="*/ 584 w 1040"/>
                <a:gd name="T53" fmla="*/ 12 h 49"/>
                <a:gd name="T54" fmla="*/ 632 w 1040"/>
                <a:gd name="T55" fmla="*/ 11 h 49"/>
                <a:gd name="T56" fmla="*/ 681 w 1040"/>
                <a:gd name="T57" fmla="*/ 9 h 49"/>
                <a:gd name="T58" fmla="*/ 730 w 1040"/>
                <a:gd name="T59" fmla="*/ 7 h 49"/>
                <a:gd name="T60" fmla="*/ 779 w 1040"/>
                <a:gd name="T61" fmla="*/ 7 h 49"/>
                <a:gd name="T62" fmla="*/ 826 w 1040"/>
                <a:gd name="T63" fmla="*/ 4 h 49"/>
                <a:gd name="T64" fmla="*/ 876 w 1040"/>
                <a:gd name="T65" fmla="*/ 3 h 49"/>
                <a:gd name="T66" fmla="*/ 924 w 1040"/>
                <a:gd name="T67" fmla="*/ 2 h 49"/>
                <a:gd name="T68" fmla="*/ 973 w 1040"/>
                <a:gd name="T69" fmla="*/ 1 h 49"/>
                <a:gd name="T70" fmla="*/ 1023 w 1040"/>
                <a:gd name="T71" fmla="*/ 1 h 49"/>
                <a:gd name="T72" fmla="*/ 1029 w 1040"/>
                <a:gd name="T73" fmla="*/ 11 h 49"/>
                <a:gd name="T74" fmla="*/ 1000 w 1040"/>
                <a:gd name="T75" fmla="*/ 22 h 49"/>
                <a:gd name="T76" fmla="*/ 978 w 1040"/>
                <a:gd name="T77" fmla="*/ 27 h 49"/>
                <a:gd name="T78" fmla="*/ 951 w 1040"/>
                <a:gd name="T79" fmla="*/ 32 h 49"/>
                <a:gd name="T80" fmla="*/ 920 w 1040"/>
                <a:gd name="T81" fmla="*/ 35 h 49"/>
                <a:gd name="T82" fmla="*/ 887 w 1040"/>
                <a:gd name="T83" fmla="*/ 39 h 49"/>
                <a:gd name="T84" fmla="*/ 852 w 1040"/>
                <a:gd name="T85" fmla="*/ 43 h 49"/>
                <a:gd name="T86" fmla="*/ 812 w 1040"/>
                <a:gd name="T87" fmla="*/ 44 h 49"/>
                <a:gd name="T88" fmla="*/ 774 w 1040"/>
                <a:gd name="T89" fmla="*/ 45 h 49"/>
                <a:gd name="T90" fmla="*/ 735 w 1040"/>
                <a:gd name="T91" fmla="*/ 48 h 49"/>
                <a:gd name="T92" fmla="*/ 695 w 1040"/>
                <a:gd name="T93" fmla="*/ 48 h 49"/>
                <a:gd name="T94" fmla="*/ 655 w 1040"/>
                <a:gd name="T95" fmla="*/ 48 h 49"/>
                <a:gd name="T96" fmla="*/ 617 w 1040"/>
                <a:gd name="T97" fmla="*/ 48 h 49"/>
                <a:gd name="T98" fmla="*/ 579 w 1040"/>
                <a:gd name="T99" fmla="*/ 48 h 49"/>
                <a:gd name="T100" fmla="*/ 545 w 1040"/>
                <a:gd name="T101" fmla="*/ 49 h 49"/>
                <a:gd name="T102" fmla="*/ 511 w 1040"/>
                <a:gd name="T103" fmla="*/ 48 h 49"/>
                <a:gd name="T104" fmla="*/ 482 w 1040"/>
                <a:gd name="T105" fmla="*/ 48 h 49"/>
                <a:gd name="T106" fmla="*/ 456 w 1040"/>
                <a:gd name="T107" fmla="*/ 48 h 49"/>
                <a:gd name="T108" fmla="*/ 435 w 1040"/>
                <a:gd name="T10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0" h="49">
                  <a:moveTo>
                    <a:pt x="415" y="48"/>
                  </a:moveTo>
                  <a:lnTo>
                    <a:pt x="410" y="47"/>
                  </a:lnTo>
                  <a:lnTo>
                    <a:pt x="402" y="45"/>
                  </a:lnTo>
                  <a:lnTo>
                    <a:pt x="396" y="44"/>
                  </a:lnTo>
                  <a:lnTo>
                    <a:pt x="391" y="44"/>
                  </a:lnTo>
                  <a:lnTo>
                    <a:pt x="383" y="44"/>
                  </a:lnTo>
                  <a:lnTo>
                    <a:pt x="376" y="44"/>
                  </a:lnTo>
                  <a:lnTo>
                    <a:pt x="366" y="43"/>
                  </a:lnTo>
                  <a:lnTo>
                    <a:pt x="357" y="43"/>
                  </a:lnTo>
                  <a:lnTo>
                    <a:pt x="349" y="43"/>
                  </a:lnTo>
                  <a:lnTo>
                    <a:pt x="340" y="43"/>
                  </a:lnTo>
                  <a:lnTo>
                    <a:pt x="329" y="42"/>
                  </a:lnTo>
                  <a:lnTo>
                    <a:pt x="318" y="42"/>
                  </a:lnTo>
                  <a:lnTo>
                    <a:pt x="307" y="42"/>
                  </a:lnTo>
                  <a:lnTo>
                    <a:pt x="297" y="42"/>
                  </a:lnTo>
                  <a:lnTo>
                    <a:pt x="284" y="40"/>
                  </a:lnTo>
                  <a:lnTo>
                    <a:pt x="272" y="40"/>
                  </a:lnTo>
                  <a:lnTo>
                    <a:pt x="260" y="39"/>
                  </a:lnTo>
                  <a:lnTo>
                    <a:pt x="247" y="39"/>
                  </a:lnTo>
                  <a:lnTo>
                    <a:pt x="235" y="38"/>
                  </a:lnTo>
                  <a:lnTo>
                    <a:pt x="222" y="38"/>
                  </a:lnTo>
                  <a:lnTo>
                    <a:pt x="210" y="38"/>
                  </a:lnTo>
                  <a:lnTo>
                    <a:pt x="199" y="38"/>
                  </a:lnTo>
                  <a:lnTo>
                    <a:pt x="187" y="37"/>
                  </a:lnTo>
                  <a:lnTo>
                    <a:pt x="174" y="37"/>
                  </a:lnTo>
                  <a:lnTo>
                    <a:pt x="163" y="37"/>
                  </a:lnTo>
                  <a:lnTo>
                    <a:pt x="152" y="37"/>
                  </a:lnTo>
                  <a:lnTo>
                    <a:pt x="141" y="35"/>
                  </a:lnTo>
                  <a:lnTo>
                    <a:pt x="130" y="35"/>
                  </a:lnTo>
                  <a:lnTo>
                    <a:pt x="119" y="35"/>
                  </a:lnTo>
                  <a:lnTo>
                    <a:pt x="110" y="35"/>
                  </a:lnTo>
                  <a:lnTo>
                    <a:pt x="96" y="32"/>
                  </a:lnTo>
                  <a:lnTo>
                    <a:pt x="84" y="30"/>
                  </a:lnTo>
                  <a:lnTo>
                    <a:pt x="70" y="27"/>
                  </a:lnTo>
                  <a:lnTo>
                    <a:pt x="58" y="25"/>
                  </a:lnTo>
                  <a:lnTo>
                    <a:pt x="44" y="23"/>
                  </a:lnTo>
                  <a:lnTo>
                    <a:pt x="32" y="22"/>
                  </a:lnTo>
                  <a:lnTo>
                    <a:pt x="18" y="19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4"/>
                  </a:lnTo>
                  <a:lnTo>
                    <a:pt x="4" y="0"/>
                  </a:lnTo>
                  <a:lnTo>
                    <a:pt x="18" y="0"/>
                  </a:lnTo>
                  <a:lnTo>
                    <a:pt x="34" y="1"/>
                  </a:lnTo>
                  <a:lnTo>
                    <a:pt x="51" y="2"/>
                  </a:lnTo>
                  <a:lnTo>
                    <a:pt x="67" y="3"/>
                  </a:lnTo>
                  <a:lnTo>
                    <a:pt x="83" y="4"/>
                  </a:lnTo>
                  <a:lnTo>
                    <a:pt x="99" y="6"/>
                  </a:lnTo>
                  <a:lnTo>
                    <a:pt x="115" y="7"/>
                  </a:lnTo>
                  <a:lnTo>
                    <a:pt x="132" y="8"/>
                  </a:lnTo>
                  <a:lnTo>
                    <a:pt x="147" y="8"/>
                  </a:lnTo>
                  <a:lnTo>
                    <a:pt x="163" y="9"/>
                  </a:lnTo>
                  <a:lnTo>
                    <a:pt x="179" y="9"/>
                  </a:lnTo>
                  <a:lnTo>
                    <a:pt x="195" y="11"/>
                  </a:lnTo>
                  <a:lnTo>
                    <a:pt x="211" y="11"/>
                  </a:lnTo>
                  <a:lnTo>
                    <a:pt x="227" y="12"/>
                  </a:lnTo>
                  <a:lnTo>
                    <a:pt x="243" y="13"/>
                  </a:lnTo>
                  <a:lnTo>
                    <a:pt x="261" y="14"/>
                  </a:lnTo>
                  <a:lnTo>
                    <a:pt x="276" y="14"/>
                  </a:lnTo>
                  <a:lnTo>
                    <a:pt x="292" y="14"/>
                  </a:lnTo>
                  <a:lnTo>
                    <a:pt x="308" y="14"/>
                  </a:lnTo>
                  <a:lnTo>
                    <a:pt x="325" y="14"/>
                  </a:lnTo>
                  <a:lnTo>
                    <a:pt x="340" y="14"/>
                  </a:lnTo>
                  <a:lnTo>
                    <a:pt x="356" y="14"/>
                  </a:lnTo>
                  <a:lnTo>
                    <a:pt x="372" y="14"/>
                  </a:lnTo>
                  <a:lnTo>
                    <a:pt x="389" y="14"/>
                  </a:lnTo>
                  <a:lnTo>
                    <a:pt x="404" y="14"/>
                  </a:lnTo>
                  <a:lnTo>
                    <a:pt x="422" y="14"/>
                  </a:lnTo>
                  <a:lnTo>
                    <a:pt x="436" y="14"/>
                  </a:lnTo>
                  <a:lnTo>
                    <a:pt x="454" y="14"/>
                  </a:lnTo>
                  <a:lnTo>
                    <a:pt x="470" y="14"/>
                  </a:lnTo>
                  <a:lnTo>
                    <a:pt x="486" y="14"/>
                  </a:lnTo>
                  <a:lnTo>
                    <a:pt x="502" y="14"/>
                  </a:lnTo>
                  <a:lnTo>
                    <a:pt x="519" y="14"/>
                  </a:lnTo>
                  <a:lnTo>
                    <a:pt x="534" y="13"/>
                  </a:lnTo>
                  <a:lnTo>
                    <a:pt x="551" y="13"/>
                  </a:lnTo>
                  <a:lnTo>
                    <a:pt x="566" y="12"/>
                  </a:lnTo>
                  <a:lnTo>
                    <a:pt x="584" y="12"/>
                  </a:lnTo>
                  <a:lnTo>
                    <a:pt x="600" y="11"/>
                  </a:lnTo>
                  <a:lnTo>
                    <a:pt x="616" y="11"/>
                  </a:lnTo>
                  <a:lnTo>
                    <a:pt x="632" y="11"/>
                  </a:lnTo>
                  <a:lnTo>
                    <a:pt x="649" y="11"/>
                  </a:lnTo>
                  <a:lnTo>
                    <a:pt x="664" y="9"/>
                  </a:lnTo>
                  <a:lnTo>
                    <a:pt x="681" y="9"/>
                  </a:lnTo>
                  <a:lnTo>
                    <a:pt x="696" y="8"/>
                  </a:lnTo>
                  <a:lnTo>
                    <a:pt x="714" y="8"/>
                  </a:lnTo>
                  <a:lnTo>
                    <a:pt x="730" y="7"/>
                  </a:lnTo>
                  <a:lnTo>
                    <a:pt x="746" y="7"/>
                  </a:lnTo>
                  <a:lnTo>
                    <a:pt x="762" y="7"/>
                  </a:lnTo>
                  <a:lnTo>
                    <a:pt x="779" y="7"/>
                  </a:lnTo>
                  <a:lnTo>
                    <a:pt x="794" y="6"/>
                  </a:lnTo>
                  <a:lnTo>
                    <a:pt x="811" y="6"/>
                  </a:lnTo>
                  <a:lnTo>
                    <a:pt x="826" y="4"/>
                  </a:lnTo>
                  <a:lnTo>
                    <a:pt x="843" y="4"/>
                  </a:lnTo>
                  <a:lnTo>
                    <a:pt x="859" y="3"/>
                  </a:lnTo>
                  <a:lnTo>
                    <a:pt x="876" y="3"/>
                  </a:lnTo>
                  <a:lnTo>
                    <a:pt x="892" y="3"/>
                  </a:lnTo>
                  <a:lnTo>
                    <a:pt x="909" y="3"/>
                  </a:lnTo>
                  <a:lnTo>
                    <a:pt x="924" y="2"/>
                  </a:lnTo>
                  <a:lnTo>
                    <a:pt x="941" y="2"/>
                  </a:lnTo>
                  <a:lnTo>
                    <a:pt x="956" y="1"/>
                  </a:lnTo>
                  <a:lnTo>
                    <a:pt x="973" y="1"/>
                  </a:lnTo>
                  <a:lnTo>
                    <a:pt x="989" y="1"/>
                  </a:lnTo>
                  <a:lnTo>
                    <a:pt x="1007" y="1"/>
                  </a:lnTo>
                  <a:lnTo>
                    <a:pt x="1023" y="1"/>
                  </a:lnTo>
                  <a:lnTo>
                    <a:pt x="1040" y="1"/>
                  </a:lnTo>
                  <a:lnTo>
                    <a:pt x="1035" y="6"/>
                  </a:lnTo>
                  <a:lnTo>
                    <a:pt x="1029" y="11"/>
                  </a:lnTo>
                  <a:lnTo>
                    <a:pt x="1019" y="16"/>
                  </a:lnTo>
                  <a:lnTo>
                    <a:pt x="1008" y="21"/>
                  </a:lnTo>
                  <a:lnTo>
                    <a:pt x="1000" y="22"/>
                  </a:lnTo>
                  <a:lnTo>
                    <a:pt x="993" y="23"/>
                  </a:lnTo>
                  <a:lnTo>
                    <a:pt x="986" y="24"/>
                  </a:lnTo>
                  <a:lnTo>
                    <a:pt x="978" y="27"/>
                  </a:lnTo>
                  <a:lnTo>
                    <a:pt x="968" y="28"/>
                  </a:lnTo>
                  <a:lnTo>
                    <a:pt x="960" y="30"/>
                  </a:lnTo>
                  <a:lnTo>
                    <a:pt x="951" y="32"/>
                  </a:lnTo>
                  <a:lnTo>
                    <a:pt x="942" y="34"/>
                  </a:lnTo>
                  <a:lnTo>
                    <a:pt x="931" y="34"/>
                  </a:lnTo>
                  <a:lnTo>
                    <a:pt x="920" y="35"/>
                  </a:lnTo>
                  <a:lnTo>
                    <a:pt x="909" y="37"/>
                  </a:lnTo>
                  <a:lnTo>
                    <a:pt x="899" y="38"/>
                  </a:lnTo>
                  <a:lnTo>
                    <a:pt x="887" y="39"/>
                  </a:lnTo>
                  <a:lnTo>
                    <a:pt x="876" y="40"/>
                  </a:lnTo>
                  <a:lnTo>
                    <a:pt x="863" y="42"/>
                  </a:lnTo>
                  <a:lnTo>
                    <a:pt x="852" y="43"/>
                  </a:lnTo>
                  <a:lnTo>
                    <a:pt x="838" y="43"/>
                  </a:lnTo>
                  <a:lnTo>
                    <a:pt x="826" y="43"/>
                  </a:lnTo>
                  <a:lnTo>
                    <a:pt x="812" y="44"/>
                  </a:lnTo>
                  <a:lnTo>
                    <a:pt x="800" y="45"/>
                  </a:lnTo>
                  <a:lnTo>
                    <a:pt x="786" y="45"/>
                  </a:lnTo>
                  <a:lnTo>
                    <a:pt x="774" y="45"/>
                  </a:lnTo>
                  <a:lnTo>
                    <a:pt x="762" y="47"/>
                  </a:lnTo>
                  <a:lnTo>
                    <a:pt x="749" y="48"/>
                  </a:lnTo>
                  <a:lnTo>
                    <a:pt x="735" y="48"/>
                  </a:lnTo>
                  <a:lnTo>
                    <a:pt x="722" y="48"/>
                  </a:lnTo>
                  <a:lnTo>
                    <a:pt x="707" y="48"/>
                  </a:lnTo>
                  <a:lnTo>
                    <a:pt x="695" y="48"/>
                  </a:lnTo>
                  <a:lnTo>
                    <a:pt x="681" y="48"/>
                  </a:lnTo>
                  <a:lnTo>
                    <a:pt x="669" y="48"/>
                  </a:lnTo>
                  <a:lnTo>
                    <a:pt x="655" y="48"/>
                  </a:lnTo>
                  <a:lnTo>
                    <a:pt x="643" y="48"/>
                  </a:lnTo>
                  <a:lnTo>
                    <a:pt x="629" y="48"/>
                  </a:lnTo>
                  <a:lnTo>
                    <a:pt x="617" y="48"/>
                  </a:lnTo>
                  <a:lnTo>
                    <a:pt x="603" y="48"/>
                  </a:lnTo>
                  <a:lnTo>
                    <a:pt x="592" y="48"/>
                  </a:lnTo>
                  <a:lnTo>
                    <a:pt x="579" y="48"/>
                  </a:lnTo>
                  <a:lnTo>
                    <a:pt x="568" y="48"/>
                  </a:lnTo>
                  <a:lnTo>
                    <a:pt x="556" y="48"/>
                  </a:lnTo>
                  <a:lnTo>
                    <a:pt x="545" y="49"/>
                  </a:lnTo>
                  <a:lnTo>
                    <a:pt x="533" y="48"/>
                  </a:lnTo>
                  <a:lnTo>
                    <a:pt x="522" y="48"/>
                  </a:lnTo>
                  <a:lnTo>
                    <a:pt x="511" y="48"/>
                  </a:lnTo>
                  <a:lnTo>
                    <a:pt x="501" y="48"/>
                  </a:lnTo>
                  <a:lnTo>
                    <a:pt x="491" y="48"/>
                  </a:lnTo>
                  <a:lnTo>
                    <a:pt x="482" y="48"/>
                  </a:lnTo>
                  <a:lnTo>
                    <a:pt x="472" y="48"/>
                  </a:lnTo>
                  <a:lnTo>
                    <a:pt x="465" y="48"/>
                  </a:lnTo>
                  <a:lnTo>
                    <a:pt x="456" y="48"/>
                  </a:lnTo>
                  <a:lnTo>
                    <a:pt x="449" y="48"/>
                  </a:lnTo>
                  <a:lnTo>
                    <a:pt x="441" y="48"/>
                  </a:lnTo>
                  <a:lnTo>
                    <a:pt x="435" y="48"/>
                  </a:lnTo>
                  <a:lnTo>
                    <a:pt x="423" y="48"/>
                  </a:lnTo>
                  <a:lnTo>
                    <a:pt x="415" y="48"/>
                  </a:lnTo>
                  <a:close/>
                </a:path>
              </a:pathLst>
            </a:cu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29" name="Freeform 13"/>
            <p:cNvSpPr>
              <a:spLocks/>
            </p:cNvSpPr>
            <p:nvPr/>
          </p:nvSpPr>
          <p:spPr bwMode="auto">
            <a:xfrm>
              <a:off x="4967" y="3774"/>
              <a:ext cx="501" cy="83"/>
            </a:xfrm>
            <a:custGeom>
              <a:avLst/>
              <a:gdLst>
                <a:gd name="T0" fmla="*/ 277 w 1002"/>
                <a:gd name="T1" fmla="*/ 159 h 164"/>
                <a:gd name="T2" fmla="*/ 225 w 1002"/>
                <a:gd name="T3" fmla="*/ 156 h 164"/>
                <a:gd name="T4" fmla="*/ 176 w 1002"/>
                <a:gd name="T5" fmla="*/ 155 h 164"/>
                <a:gd name="T6" fmla="*/ 126 w 1002"/>
                <a:gd name="T7" fmla="*/ 152 h 164"/>
                <a:gd name="T8" fmla="*/ 77 w 1002"/>
                <a:gd name="T9" fmla="*/ 150 h 164"/>
                <a:gd name="T10" fmla="*/ 28 w 1002"/>
                <a:gd name="T11" fmla="*/ 143 h 164"/>
                <a:gd name="T12" fmla="*/ 5 w 1002"/>
                <a:gd name="T13" fmla="*/ 127 h 164"/>
                <a:gd name="T14" fmla="*/ 41 w 1002"/>
                <a:gd name="T15" fmla="*/ 98 h 164"/>
                <a:gd name="T16" fmla="*/ 98 w 1002"/>
                <a:gd name="T17" fmla="*/ 70 h 164"/>
                <a:gd name="T18" fmla="*/ 146 w 1002"/>
                <a:gd name="T19" fmla="*/ 54 h 164"/>
                <a:gd name="T20" fmla="*/ 181 w 1002"/>
                <a:gd name="T21" fmla="*/ 43 h 164"/>
                <a:gd name="T22" fmla="*/ 216 w 1002"/>
                <a:gd name="T23" fmla="*/ 33 h 164"/>
                <a:gd name="T24" fmla="*/ 251 w 1002"/>
                <a:gd name="T25" fmla="*/ 26 h 164"/>
                <a:gd name="T26" fmla="*/ 301 w 1002"/>
                <a:gd name="T27" fmla="*/ 16 h 164"/>
                <a:gd name="T28" fmla="*/ 350 w 1002"/>
                <a:gd name="T29" fmla="*/ 13 h 164"/>
                <a:gd name="T30" fmla="*/ 354 w 1002"/>
                <a:gd name="T31" fmla="*/ 43 h 164"/>
                <a:gd name="T32" fmla="*/ 354 w 1002"/>
                <a:gd name="T33" fmla="*/ 79 h 164"/>
                <a:gd name="T34" fmla="*/ 337 w 1002"/>
                <a:gd name="T35" fmla="*/ 56 h 164"/>
                <a:gd name="T36" fmla="*/ 328 w 1002"/>
                <a:gd name="T37" fmla="*/ 26 h 164"/>
                <a:gd name="T38" fmla="*/ 326 w 1002"/>
                <a:gd name="T39" fmla="*/ 51 h 164"/>
                <a:gd name="T40" fmla="*/ 344 w 1002"/>
                <a:gd name="T41" fmla="*/ 98 h 164"/>
                <a:gd name="T42" fmla="*/ 357 w 1002"/>
                <a:gd name="T43" fmla="*/ 101 h 164"/>
                <a:gd name="T44" fmla="*/ 376 w 1002"/>
                <a:gd name="T45" fmla="*/ 77 h 164"/>
                <a:gd name="T46" fmla="*/ 390 w 1002"/>
                <a:gd name="T47" fmla="*/ 88 h 164"/>
                <a:gd name="T48" fmla="*/ 412 w 1002"/>
                <a:gd name="T49" fmla="*/ 73 h 164"/>
                <a:gd name="T50" fmla="*/ 427 w 1002"/>
                <a:gd name="T51" fmla="*/ 63 h 164"/>
                <a:gd name="T52" fmla="*/ 447 w 1002"/>
                <a:gd name="T53" fmla="*/ 52 h 164"/>
                <a:gd name="T54" fmla="*/ 442 w 1002"/>
                <a:gd name="T55" fmla="*/ 7 h 164"/>
                <a:gd name="T56" fmla="*/ 460 w 1002"/>
                <a:gd name="T57" fmla="*/ 7 h 164"/>
                <a:gd name="T58" fmla="*/ 491 w 1002"/>
                <a:gd name="T59" fmla="*/ 25 h 164"/>
                <a:gd name="T60" fmla="*/ 530 w 1002"/>
                <a:gd name="T61" fmla="*/ 39 h 164"/>
                <a:gd name="T62" fmla="*/ 552 w 1002"/>
                <a:gd name="T63" fmla="*/ 48 h 164"/>
                <a:gd name="T64" fmla="*/ 594 w 1002"/>
                <a:gd name="T65" fmla="*/ 60 h 164"/>
                <a:gd name="T66" fmla="*/ 644 w 1002"/>
                <a:gd name="T67" fmla="*/ 72 h 164"/>
                <a:gd name="T68" fmla="*/ 694 w 1002"/>
                <a:gd name="T69" fmla="*/ 83 h 164"/>
                <a:gd name="T70" fmla="*/ 744 w 1002"/>
                <a:gd name="T71" fmla="*/ 88 h 164"/>
                <a:gd name="T72" fmla="*/ 797 w 1002"/>
                <a:gd name="T73" fmla="*/ 89 h 164"/>
                <a:gd name="T74" fmla="*/ 853 w 1002"/>
                <a:gd name="T75" fmla="*/ 82 h 164"/>
                <a:gd name="T76" fmla="*/ 908 w 1002"/>
                <a:gd name="T77" fmla="*/ 67 h 164"/>
                <a:gd name="T78" fmla="*/ 939 w 1002"/>
                <a:gd name="T79" fmla="*/ 64 h 164"/>
                <a:gd name="T80" fmla="*/ 955 w 1002"/>
                <a:gd name="T81" fmla="*/ 78 h 164"/>
                <a:gd name="T82" fmla="*/ 974 w 1002"/>
                <a:gd name="T83" fmla="*/ 99 h 164"/>
                <a:gd name="T84" fmla="*/ 990 w 1002"/>
                <a:gd name="T85" fmla="*/ 115 h 164"/>
                <a:gd name="T86" fmla="*/ 991 w 1002"/>
                <a:gd name="T87" fmla="*/ 137 h 164"/>
                <a:gd name="T88" fmla="*/ 937 w 1002"/>
                <a:gd name="T89" fmla="*/ 145 h 164"/>
                <a:gd name="T90" fmla="*/ 882 w 1002"/>
                <a:gd name="T91" fmla="*/ 151 h 164"/>
                <a:gd name="T92" fmla="*/ 830 w 1002"/>
                <a:gd name="T93" fmla="*/ 156 h 164"/>
                <a:gd name="T94" fmla="*/ 776 w 1002"/>
                <a:gd name="T95" fmla="*/ 158 h 164"/>
                <a:gd name="T96" fmla="*/ 723 w 1002"/>
                <a:gd name="T97" fmla="*/ 161 h 164"/>
                <a:gd name="T98" fmla="*/ 669 w 1002"/>
                <a:gd name="T99" fmla="*/ 163 h 164"/>
                <a:gd name="T100" fmla="*/ 615 w 1002"/>
                <a:gd name="T101" fmla="*/ 164 h 164"/>
                <a:gd name="T102" fmla="*/ 562 w 1002"/>
                <a:gd name="T103" fmla="*/ 164 h 164"/>
                <a:gd name="T104" fmla="*/ 509 w 1002"/>
                <a:gd name="T105" fmla="*/ 164 h 164"/>
                <a:gd name="T106" fmla="*/ 454 w 1002"/>
                <a:gd name="T107" fmla="*/ 164 h 164"/>
                <a:gd name="T108" fmla="*/ 402 w 1002"/>
                <a:gd name="T109" fmla="*/ 164 h 164"/>
                <a:gd name="T110" fmla="*/ 348 w 1002"/>
                <a:gd name="T1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2" h="164">
                  <a:moveTo>
                    <a:pt x="318" y="164"/>
                  </a:moveTo>
                  <a:lnTo>
                    <a:pt x="307" y="162"/>
                  </a:lnTo>
                  <a:lnTo>
                    <a:pt x="297" y="161"/>
                  </a:lnTo>
                  <a:lnTo>
                    <a:pt x="287" y="159"/>
                  </a:lnTo>
                  <a:lnTo>
                    <a:pt x="277" y="159"/>
                  </a:lnTo>
                  <a:lnTo>
                    <a:pt x="266" y="158"/>
                  </a:lnTo>
                  <a:lnTo>
                    <a:pt x="256" y="158"/>
                  </a:lnTo>
                  <a:lnTo>
                    <a:pt x="246" y="157"/>
                  </a:lnTo>
                  <a:lnTo>
                    <a:pt x="237" y="157"/>
                  </a:lnTo>
                  <a:lnTo>
                    <a:pt x="225" y="156"/>
                  </a:lnTo>
                  <a:lnTo>
                    <a:pt x="216" y="156"/>
                  </a:lnTo>
                  <a:lnTo>
                    <a:pt x="206" y="156"/>
                  </a:lnTo>
                  <a:lnTo>
                    <a:pt x="197" y="156"/>
                  </a:lnTo>
                  <a:lnTo>
                    <a:pt x="186" y="155"/>
                  </a:lnTo>
                  <a:lnTo>
                    <a:pt x="176" y="155"/>
                  </a:lnTo>
                  <a:lnTo>
                    <a:pt x="166" y="155"/>
                  </a:lnTo>
                  <a:lnTo>
                    <a:pt x="157" y="155"/>
                  </a:lnTo>
                  <a:lnTo>
                    <a:pt x="146" y="153"/>
                  </a:lnTo>
                  <a:lnTo>
                    <a:pt x="136" y="153"/>
                  </a:lnTo>
                  <a:lnTo>
                    <a:pt x="126" y="152"/>
                  </a:lnTo>
                  <a:lnTo>
                    <a:pt x="117" y="152"/>
                  </a:lnTo>
                  <a:lnTo>
                    <a:pt x="105" y="151"/>
                  </a:lnTo>
                  <a:lnTo>
                    <a:pt x="97" y="151"/>
                  </a:lnTo>
                  <a:lnTo>
                    <a:pt x="86" y="150"/>
                  </a:lnTo>
                  <a:lnTo>
                    <a:pt x="77" y="150"/>
                  </a:lnTo>
                  <a:lnTo>
                    <a:pt x="66" y="148"/>
                  </a:lnTo>
                  <a:lnTo>
                    <a:pt x="57" y="147"/>
                  </a:lnTo>
                  <a:lnTo>
                    <a:pt x="46" y="146"/>
                  </a:lnTo>
                  <a:lnTo>
                    <a:pt x="37" y="145"/>
                  </a:lnTo>
                  <a:lnTo>
                    <a:pt x="28" y="143"/>
                  </a:lnTo>
                  <a:lnTo>
                    <a:pt x="19" y="142"/>
                  </a:lnTo>
                  <a:lnTo>
                    <a:pt x="9" y="141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5" y="127"/>
                  </a:lnTo>
                  <a:lnTo>
                    <a:pt x="9" y="120"/>
                  </a:lnTo>
                  <a:lnTo>
                    <a:pt x="16" y="115"/>
                  </a:lnTo>
                  <a:lnTo>
                    <a:pt x="24" y="109"/>
                  </a:lnTo>
                  <a:lnTo>
                    <a:pt x="32" y="104"/>
                  </a:lnTo>
                  <a:lnTo>
                    <a:pt x="41" y="98"/>
                  </a:lnTo>
                  <a:lnTo>
                    <a:pt x="52" y="93"/>
                  </a:lnTo>
                  <a:lnTo>
                    <a:pt x="62" y="86"/>
                  </a:lnTo>
                  <a:lnTo>
                    <a:pt x="73" y="82"/>
                  </a:lnTo>
                  <a:lnTo>
                    <a:pt x="84" y="75"/>
                  </a:lnTo>
                  <a:lnTo>
                    <a:pt x="98" y="70"/>
                  </a:lnTo>
                  <a:lnTo>
                    <a:pt x="110" y="65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9" y="57"/>
                  </a:lnTo>
                  <a:lnTo>
                    <a:pt x="146" y="54"/>
                  </a:lnTo>
                  <a:lnTo>
                    <a:pt x="154" y="53"/>
                  </a:lnTo>
                  <a:lnTo>
                    <a:pt x="160" y="49"/>
                  </a:lnTo>
                  <a:lnTo>
                    <a:pt x="167" y="48"/>
                  </a:lnTo>
                  <a:lnTo>
                    <a:pt x="173" y="44"/>
                  </a:lnTo>
                  <a:lnTo>
                    <a:pt x="181" y="43"/>
                  </a:lnTo>
                  <a:lnTo>
                    <a:pt x="187" y="41"/>
                  </a:lnTo>
                  <a:lnTo>
                    <a:pt x="195" y="39"/>
                  </a:lnTo>
                  <a:lnTo>
                    <a:pt x="202" y="37"/>
                  </a:lnTo>
                  <a:lnTo>
                    <a:pt x="209" y="36"/>
                  </a:lnTo>
                  <a:lnTo>
                    <a:pt x="216" y="33"/>
                  </a:lnTo>
                  <a:lnTo>
                    <a:pt x="223" y="32"/>
                  </a:lnTo>
                  <a:lnTo>
                    <a:pt x="230" y="30"/>
                  </a:lnTo>
                  <a:lnTo>
                    <a:pt x="238" y="28"/>
                  </a:lnTo>
                  <a:lnTo>
                    <a:pt x="244" y="27"/>
                  </a:lnTo>
                  <a:lnTo>
                    <a:pt x="251" y="26"/>
                  </a:lnTo>
                  <a:lnTo>
                    <a:pt x="258" y="25"/>
                  </a:lnTo>
                  <a:lnTo>
                    <a:pt x="265" y="25"/>
                  </a:lnTo>
                  <a:lnTo>
                    <a:pt x="277" y="21"/>
                  </a:lnTo>
                  <a:lnTo>
                    <a:pt x="290" y="18"/>
                  </a:lnTo>
                  <a:lnTo>
                    <a:pt x="301" y="16"/>
                  </a:lnTo>
                  <a:lnTo>
                    <a:pt x="313" y="16"/>
                  </a:lnTo>
                  <a:lnTo>
                    <a:pt x="323" y="13"/>
                  </a:lnTo>
                  <a:lnTo>
                    <a:pt x="333" y="13"/>
                  </a:lnTo>
                  <a:lnTo>
                    <a:pt x="342" y="13"/>
                  </a:lnTo>
                  <a:lnTo>
                    <a:pt x="350" y="13"/>
                  </a:lnTo>
                  <a:lnTo>
                    <a:pt x="352" y="20"/>
                  </a:lnTo>
                  <a:lnTo>
                    <a:pt x="353" y="26"/>
                  </a:lnTo>
                  <a:lnTo>
                    <a:pt x="353" y="31"/>
                  </a:lnTo>
                  <a:lnTo>
                    <a:pt x="354" y="38"/>
                  </a:lnTo>
                  <a:lnTo>
                    <a:pt x="354" y="43"/>
                  </a:lnTo>
                  <a:lnTo>
                    <a:pt x="354" y="53"/>
                  </a:lnTo>
                  <a:lnTo>
                    <a:pt x="354" y="57"/>
                  </a:lnTo>
                  <a:lnTo>
                    <a:pt x="354" y="64"/>
                  </a:lnTo>
                  <a:lnTo>
                    <a:pt x="354" y="70"/>
                  </a:lnTo>
                  <a:lnTo>
                    <a:pt x="354" y="79"/>
                  </a:lnTo>
                  <a:lnTo>
                    <a:pt x="350" y="80"/>
                  </a:lnTo>
                  <a:lnTo>
                    <a:pt x="348" y="82"/>
                  </a:lnTo>
                  <a:lnTo>
                    <a:pt x="343" y="68"/>
                  </a:lnTo>
                  <a:lnTo>
                    <a:pt x="340" y="56"/>
                  </a:lnTo>
                  <a:lnTo>
                    <a:pt x="337" y="56"/>
                  </a:lnTo>
                  <a:lnTo>
                    <a:pt x="334" y="56"/>
                  </a:lnTo>
                  <a:lnTo>
                    <a:pt x="332" y="48"/>
                  </a:lnTo>
                  <a:lnTo>
                    <a:pt x="331" y="41"/>
                  </a:lnTo>
                  <a:lnTo>
                    <a:pt x="328" y="33"/>
                  </a:lnTo>
                  <a:lnTo>
                    <a:pt x="328" y="26"/>
                  </a:lnTo>
                  <a:lnTo>
                    <a:pt x="324" y="26"/>
                  </a:lnTo>
                  <a:lnTo>
                    <a:pt x="322" y="26"/>
                  </a:lnTo>
                  <a:lnTo>
                    <a:pt x="322" y="33"/>
                  </a:lnTo>
                  <a:lnTo>
                    <a:pt x="323" y="42"/>
                  </a:lnTo>
                  <a:lnTo>
                    <a:pt x="326" y="51"/>
                  </a:lnTo>
                  <a:lnTo>
                    <a:pt x="329" y="60"/>
                  </a:lnTo>
                  <a:lnTo>
                    <a:pt x="332" y="69"/>
                  </a:lnTo>
                  <a:lnTo>
                    <a:pt x="336" y="79"/>
                  </a:lnTo>
                  <a:lnTo>
                    <a:pt x="339" y="88"/>
                  </a:lnTo>
                  <a:lnTo>
                    <a:pt x="344" y="98"/>
                  </a:lnTo>
                  <a:lnTo>
                    <a:pt x="347" y="98"/>
                  </a:lnTo>
                  <a:lnTo>
                    <a:pt x="350" y="98"/>
                  </a:lnTo>
                  <a:lnTo>
                    <a:pt x="350" y="100"/>
                  </a:lnTo>
                  <a:lnTo>
                    <a:pt x="350" y="104"/>
                  </a:lnTo>
                  <a:lnTo>
                    <a:pt x="357" y="101"/>
                  </a:lnTo>
                  <a:lnTo>
                    <a:pt x="364" y="99"/>
                  </a:lnTo>
                  <a:lnTo>
                    <a:pt x="365" y="88"/>
                  </a:lnTo>
                  <a:lnTo>
                    <a:pt x="368" y="78"/>
                  </a:lnTo>
                  <a:lnTo>
                    <a:pt x="371" y="77"/>
                  </a:lnTo>
                  <a:lnTo>
                    <a:pt x="376" y="77"/>
                  </a:lnTo>
                  <a:lnTo>
                    <a:pt x="378" y="80"/>
                  </a:lnTo>
                  <a:lnTo>
                    <a:pt x="380" y="84"/>
                  </a:lnTo>
                  <a:lnTo>
                    <a:pt x="385" y="84"/>
                  </a:lnTo>
                  <a:lnTo>
                    <a:pt x="390" y="84"/>
                  </a:lnTo>
                  <a:lnTo>
                    <a:pt x="390" y="88"/>
                  </a:lnTo>
                  <a:lnTo>
                    <a:pt x="390" y="91"/>
                  </a:lnTo>
                  <a:lnTo>
                    <a:pt x="400" y="89"/>
                  </a:lnTo>
                  <a:lnTo>
                    <a:pt x="411" y="88"/>
                  </a:lnTo>
                  <a:lnTo>
                    <a:pt x="411" y="80"/>
                  </a:lnTo>
                  <a:lnTo>
                    <a:pt x="412" y="73"/>
                  </a:lnTo>
                  <a:lnTo>
                    <a:pt x="413" y="65"/>
                  </a:lnTo>
                  <a:lnTo>
                    <a:pt x="416" y="59"/>
                  </a:lnTo>
                  <a:lnTo>
                    <a:pt x="420" y="59"/>
                  </a:lnTo>
                  <a:lnTo>
                    <a:pt x="426" y="59"/>
                  </a:lnTo>
                  <a:lnTo>
                    <a:pt x="427" y="63"/>
                  </a:lnTo>
                  <a:lnTo>
                    <a:pt x="430" y="67"/>
                  </a:lnTo>
                  <a:lnTo>
                    <a:pt x="434" y="68"/>
                  </a:lnTo>
                  <a:lnTo>
                    <a:pt x="444" y="72"/>
                  </a:lnTo>
                  <a:lnTo>
                    <a:pt x="446" y="62"/>
                  </a:lnTo>
                  <a:lnTo>
                    <a:pt x="447" y="52"/>
                  </a:lnTo>
                  <a:lnTo>
                    <a:pt x="447" y="42"/>
                  </a:lnTo>
                  <a:lnTo>
                    <a:pt x="447" y="33"/>
                  </a:lnTo>
                  <a:lnTo>
                    <a:pt x="444" y="23"/>
                  </a:lnTo>
                  <a:lnTo>
                    <a:pt x="444" y="16"/>
                  </a:lnTo>
                  <a:lnTo>
                    <a:pt x="442" y="7"/>
                  </a:lnTo>
                  <a:lnTo>
                    <a:pt x="442" y="0"/>
                  </a:lnTo>
                  <a:lnTo>
                    <a:pt x="451" y="0"/>
                  </a:lnTo>
                  <a:lnTo>
                    <a:pt x="460" y="0"/>
                  </a:lnTo>
                  <a:lnTo>
                    <a:pt x="460" y="2"/>
                  </a:lnTo>
                  <a:lnTo>
                    <a:pt x="460" y="7"/>
                  </a:lnTo>
                  <a:lnTo>
                    <a:pt x="470" y="10"/>
                  </a:lnTo>
                  <a:lnTo>
                    <a:pt x="480" y="13"/>
                  </a:lnTo>
                  <a:lnTo>
                    <a:pt x="480" y="16"/>
                  </a:lnTo>
                  <a:lnTo>
                    <a:pt x="480" y="20"/>
                  </a:lnTo>
                  <a:lnTo>
                    <a:pt x="491" y="25"/>
                  </a:lnTo>
                  <a:lnTo>
                    <a:pt x="500" y="30"/>
                  </a:lnTo>
                  <a:lnTo>
                    <a:pt x="507" y="32"/>
                  </a:lnTo>
                  <a:lnTo>
                    <a:pt x="516" y="36"/>
                  </a:lnTo>
                  <a:lnTo>
                    <a:pt x="522" y="37"/>
                  </a:lnTo>
                  <a:lnTo>
                    <a:pt x="530" y="39"/>
                  </a:lnTo>
                  <a:lnTo>
                    <a:pt x="533" y="39"/>
                  </a:lnTo>
                  <a:lnTo>
                    <a:pt x="538" y="42"/>
                  </a:lnTo>
                  <a:lnTo>
                    <a:pt x="545" y="43"/>
                  </a:lnTo>
                  <a:lnTo>
                    <a:pt x="552" y="46"/>
                  </a:lnTo>
                  <a:lnTo>
                    <a:pt x="552" y="48"/>
                  </a:lnTo>
                  <a:lnTo>
                    <a:pt x="552" y="52"/>
                  </a:lnTo>
                  <a:lnTo>
                    <a:pt x="562" y="53"/>
                  </a:lnTo>
                  <a:lnTo>
                    <a:pt x="573" y="56"/>
                  </a:lnTo>
                  <a:lnTo>
                    <a:pt x="583" y="58"/>
                  </a:lnTo>
                  <a:lnTo>
                    <a:pt x="594" y="60"/>
                  </a:lnTo>
                  <a:lnTo>
                    <a:pt x="604" y="63"/>
                  </a:lnTo>
                  <a:lnTo>
                    <a:pt x="614" y="65"/>
                  </a:lnTo>
                  <a:lnTo>
                    <a:pt x="624" y="68"/>
                  </a:lnTo>
                  <a:lnTo>
                    <a:pt x="635" y="70"/>
                  </a:lnTo>
                  <a:lnTo>
                    <a:pt x="644" y="72"/>
                  </a:lnTo>
                  <a:lnTo>
                    <a:pt x="655" y="74"/>
                  </a:lnTo>
                  <a:lnTo>
                    <a:pt x="663" y="77"/>
                  </a:lnTo>
                  <a:lnTo>
                    <a:pt x="674" y="79"/>
                  </a:lnTo>
                  <a:lnTo>
                    <a:pt x="684" y="80"/>
                  </a:lnTo>
                  <a:lnTo>
                    <a:pt x="694" y="83"/>
                  </a:lnTo>
                  <a:lnTo>
                    <a:pt x="704" y="84"/>
                  </a:lnTo>
                  <a:lnTo>
                    <a:pt x="715" y="86"/>
                  </a:lnTo>
                  <a:lnTo>
                    <a:pt x="724" y="86"/>
                  </a:lnTo>
                  <a:lnTo>
                    <a:pt x="734" y="88"/>
                  </a:lnTo>
                  <a:lnTo>
                    <a:pt x="744" y="88"/>
                  </a:lnTo>
                  <a:lnTo>
                    <a:pt x="754" y="89"/>
                  </a:lnTo>
                  <a:lnTo>
                    <a:pt x="763" y="89"/>
                  </a:lnTo>
                  <a:lnTo>
                    <a:pt x="775" y="89"/>
                  </a:lnTo>
                  <a:lnTo>
                    <a:pt x="786" y="89"/>
                  </a:lnTo>
                  <a:lnTo>
                    <a:pt x="797" y="89"/>
                  </a:lnTo>
                  <a:lnTo>
                    <a:pt x="807" y="88"/>
                  </a:lnTo>
                  <a:lnTo>
                    <a:pt x="818" y="86"/>
                  </a:lnTo>
                  <a:lnTo>
                    <a:pt x="829" y="85"/>
                  </a:lnTo>
                  <a:lnTo>
                    <a:pt x="841" y="84"/>
                  </a:lnTo>
                  <a:lnTo>
                    <a:pt x="853" y="82"/>
                  </a:lnTo>
                  <a:lnTo>
                    <a:pt x="864" y="80"/>
                  </a:lnTo>
                  <a:lnTo>
                    <a:pt x="876" y="78"/>
                  </a:lnTo>
                  <a:lnTo>
                    <a:pt x="890" y="77"/>
                  </a:lnTo>
                  <a:lnTo>
                    <a:pt x="900" y="70"/>
                  </a:lnTo>
                  <a:lnTo>
                    <a:pt x="908" y="67"/>
                  </a:lnTo>
                  <a:lnTo>
                    <a:pt x="913" y="63"/>
                  </a:lnTo>
                  <a:lnTo>
                    <a:pt x="919" y="62"/>
                  </a:lnTo>
                  <a:lnTo>
                    <a:pt x="926" y="59"/>
                  </a:lnTo>
                  <a:lnTo>
                    <a:pt x="935" y="59"/>
                  </a:lnTo>
                  <a:lnTo>
                    <a:pt x="939" y="64"/>
                  </a:lnTo>
                  <a:lnTo>
                    <a:pt x="943" y="69"/>
                  </a:lnTo>
                  <a:lnTo>
                    <a:pt x="945" y="73"/>
                  </a:lnTo>
                  <a:lnTo>
                    <a:pt x="948" y="78"/>
                  </a:lnTo>
                  <a:lnTo>
                    <a:pt x="951" y="78"/>
                  </a:lnTo>
                  <a:lnTo>
                    <a:pt x="955" y="78"/>
                  </a:lnTo>
                  <a:lnTo>
                    <a:pt x="955" y="80"/>
                  </a:lnTo>
                  <a:lnTo>
                    <a:pt x="955" y="84"/>
                  </a:lnTo>
                  <a:lnTo>
                    <a:pt x="960" y="86"/>
                  </a:lnTo>
                  <a:lnTo>
                    <a:pt x="966" y="93"/>
                  </a:lnTo>
                  <a:lnTo>
                    <a:pt x="974" y="99"/>
                  </a:lnTo>
                  <a:lnTo>
                    <a:pt x="981" y="104"/>
                  </a:lnTo>
                  <a:lnTo>
                    <a:pt x="981" y="106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90" y="115"/>
                  </a:lnTo>
                  <a:lnTo>
                    <a:pt x="994" y="119"/>
                  </a:lnTo>
                  <a:lnTo>
                    <a:pt x="1001" y="124"/>
                  </a:lnTo>
                  <a:lnTo>
                    <a:pt x="1001" y="130"/>
                  </a:lnTo>
                  <a:lnTo>
                    <a:pt x="1002" y="137"/>
                  </a:lnTo>
                  <a:lnTo>
                    <a:pt x="991" y="137"/>
                  </a:lnTo>
                  <a:lnTo>
                    <a:pt x="980" y="140"/>
                  </a:lnTo>
                  <a:lnTo>
                    <a:pt x="969" y="140"/>
                  </a:lnTo>
                  <a:lnTo>
                    <a:pt x="959" y="142"/>
                  </a:lnTo>
                  <a:lnTo>
                    <a:pt x="948" y="143"/>
                  </a:lnTo>
                  <a:lnTo>
                    <a:pt x="937" y="145"/>
                  </a:lnTo>
                  <a:lnTo>
                    <a:pt x="926" y="146"/>
                  </a:lnTo>
                  <a:lnTo>
                    <a:pt x="916" y="148"/>
                  </a:lnTo>
                  <a:lnTo>
                    <a:pt x="904" y="148"/>
                  </a:lnTo>
                  <a:lnTo>
                    <a:pt x="893" y="150"/>
                  </a:lnTo>
                  <a:lnTo>
                    <a:pt x="882" y="151"/>
                  </a:lnTo>
                  <a:lnTo>
                    <a:pt x="872" y="152"/>
                  </a:lnTo>
                  <a:lnTo>
                    <a:pt x="861" y="152"/>
                  </a:lnTo>
                  <a:lnTo>
                    <a:pt x="851" y="153"/>
                  </a:lnTo>
                  <a:lnTo>
                    <a:pt x="840" y="155"/>
                  </a:lnTo>
                  <a:lnTo>
                    <a:pt x="830" y="156"/>
                  </a:lnTo>
                  <a:lnTo>
                    <a:pt x="819" y="156"/>
                  </a:lnTo>
                  <a:lnTo>
                    <a:pt x="808" y="157"/>
                  </a:lnTo>
                  <a:lnTo>
                    <a:pt x="797" y="157"/>
                  </a:lnTo>
                  <a:lnTo>
                    <a:pt x="787" y="158"/>
                  </a:lnTo>
                  <a:lnTo>
                    <a:pt x="776" y="158"/>
                  </a:lnTo>
                  <a:lnTo>
                    <a:pt x="766" y="159"/>
                  </a:lnTo>
                  <a:lnTo>
                    <a:pt x="755" y="159"/>
                  </a:lnTo>
                  <a:lnTo>
                    <a:pt x="745" y="161"/>
                  </a:lnTo>
                  <a:lnTo>
                    <a:pt x="734" y="161"/>
                  </a:lnTo>
                  <a:lnTo>
                    <a:pt x="723" y="161"/>
                  </a:lnTo>
                  <a:lnTo>
                    <a:pt x="712" y="161"/>
                  </a:lnTo>
                  <a:lnTo>
                    <a:pt x="702" y="162"/>
                  </a:lnTo>
                  <a:lnTo>
                    <a:pt x="691" y="162"/>
                  </a:lnTo>
                  <a:lnTo>
                    <a:pt x="681" y="163"/>
                  </a:lnTo>
                  <a:lnTo>
                    <a:pt x="669" y="163"/>
                  </a:lnTo>
                  <a:lnTo>
                    <a:pt x="660" y="164"/>
                  </a:lnTo>
                  <a:lnTo>
                    <a:pt x="648" y="164"/>
                  </a:lnTo>
                  <a:lnTo>
                    <a:pt x="637" y="164"/>
                  </a:lnTo>
                  <a:lnTo>
                    <a:pt x="626" y="164"/>
                  </a:lnTo>
                  <a:lnTo>
                    <a:pt x="615" y="164"/>
                  </a:lnTo>
                  <a:lnTo>
                    <a:pt x="604" y="164"/>
                  </a:lnTo>
                  <a:lnTo>
                    <a:pt x="594" y="164"/>
                  </a:lnTo>
                  <a:lnTo>
                    <a:pt x="583" y="164"/>
                  </a:lnTo>
                  <a:lnTo>
                    <a:pt x="573" y="164"/>
                  </a:lnTo>
                  <a:lnTo>
                    <a:pt x="562" y="164"/>
                  </a:lnTo>
                  <a:lnTo>
                    <a:pt x="551" y="164"/>
                  </a:lnTo>
                  <a:lnTo>
                    <a:pt x="540" y="164"/>
                  </a:lnTo>
                  <a:lnTo>
                    <a:pt x="530" y="164"/>
                  </a:lnTo>
                  <a:lnTo>
                    <a:pt x="519" y="164"/>
                  </a:lnTo>
                  <a:lnTo>
                    <a:pt x="509" y="164"/>
                  </a:lnTo>
                  <a:lnTo>
                    <a:pt x="498" y="164"/>
                  </a:lnTo>
                  <a:lnTo>
                    <a:pt x="488" y="164"/>
                  </a:lnTo>
                  <a:lnTo>
                    <a:pt x="477" y="164"/>
                  </a:lnTo>
                  <a:lnTo>
                    <a:pt x="465" y="164"/>
                  </a:lnTo>
                  <a:lnTo>
                    <a:pt x="454" y="164"/>
                  </a:lnTo>
                  <a:lnTo>
                    <a:pt x="444" y="164"/>
                  </a:lnTo>
                  <a:lnTo>
                    <a:pt x="433" y="164"/>
                  </a:lnTo>
                  <a:lnTo>
                    <a:pt x="423" y="164"/>
                  </a:lnTo>
                  <a:lnTo>
                    <a:pt x="412" y="164"/>
                  </a:lnTo>
                  <a:lnTo>
                    <a:pt x="402" y="164"/>
                  </a:lnTo>
                  <a:lnTo>
                    <a:pt x="391" y="164"/>
                  </a:lnTo>
                  <a:lnTo>
                    <a:pt x="380" y="164"/>
                  </a:lnTo>
                  <a:lnTo>
                    <a:pt x="369" y="164"/>
                  </a:lnTo>
                  <a:lnTo>
                    <a:pt x="359" y="164"/>
                  </a:lnTo>
                  <a:lnTo>
                    <a:pt x="348" y="164"/>
                  </a:lnTo>
                  <a:lnTo>
                    <a:pt x="338" y="164"/>
                  </a:lnTo>
                  <a:lnTo>
                    <a:pt x="328" y="164"/>
                  </a:lnTo>
                  <a:lnTo>
                    <a:pt x="318" y="164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0" name="Freeform 14"/>
            <p:cNvSpPr>
              <a:spLocks/>
            </p:cNvSpPr>
            <p:nvPr/>
          </p:nvSpPr>
          <p:spPr bwMode="auto">
            <a:xfrm>
              <a:off x="5150" y="3778"/>
              <a:ext cx="18" cy="34"/>
            </a:xfrm>
            <a:custGeom>
              <a:avLst/>
              <a:gdLst>
                <a:gd name="T0" fmla="*/ 20 w 36"/>
                <a:gd name="T1" fmla="*/ 68 h 68"/>
                <a:gd name="T2" fmla="*/ 20 w 36"/>
                <a:gd name="T3" fmla="*/ 65 h 68"/>
                <a:gd name="T4" fmla="*/ 20 w 36"/>
                <a:gd name="T5" fmla="*/ 61 h 68"/>
                <a:gd name="T6" fmla="*/ 17 w 36"/>
                <a:gd name="T7" fmla="*/ 61 h 68"/>
                <a:gd name="T8" fmla="*/ 14 w 36"/>
                <a:gd name="T9" fmla="*/ 61 h 68"/>
                <a:gd name="T10" fmla="*/ 9 w 36"/>
                <a:gd name="T11" fmla="*/ 50 h 68"/>
                <a:gd name="T12" fmla="*/ 7 w 36"/>
                <a:gd name="T13" fmla="*/ 42 h 68"/>
                <a:gd name="T14" fmla="*/ 4 w 36"/>
                <a:gd name="T15" fmla="*/ 35 h 68"/>
                <a:gd name="T16" fmla="*/ 3 w 36"/>
                <a:gd name="T17" fmla="*/ 29 h 68"/>
                <a:gd name="T18" fmla="*/ 2 w 36"/>
                <a:gd name="T19" fmla="*/ 21 h 68"/>
                <a:gd name="T20" fmla="*/ 0 w 36"/>
                <a:gd name="T21" fmla="*/ 15 h 68"/>
                <a:gd name="T22" fmla="*/ 0 w 36"/>
                <a:gd name="T23" fmla="*/ 8 h 68"/>
                <a:gd name="T24" fmla="*/ 0 w 36"/>
                <a:gd name="T25" fmla="*/ 0 h 68"/>
                <a:gd name="T26" fmla="*/ 8 w 36"/>
                <a:gd name="T27" fmla="*/ 0 h 68"/>
                <a:gd name="T28" fmla="*/ 17 w 36"/>
                <a:gd name="T29" fmla="*/ 0 h 68"/>
                <a:gd name="T30" fmla="*/ 25 w 36"/>
                <a:gd name="T31" fmla="*/ 2 h 68"/>
                <a:gd name="T32" fmla="*/ 35 w 36"/>
                <a:gd name="T33" fmla="*/ 3 h 68"/>
                <a:gd name="T34" fmla="*/ 35 w 36"/>
                <a:gd name="T35" fmla="*/ 9 h 68"/>
                <a:gd name="T36" fmla="*/ 35 w 36"/>
                <a:gd name="T37" fmla="*/ 16 h 68"/>
                <a:gd name="T38" fmla="*/ 35 w 36"/>
                <a:gd name="T39" fmla="*/ 23 h 68"/>
                <a:gd name="T40" fmla="*/ 35 w 36"/>
                <a:gd name="T41" fmla="*/ 29 h 68"/>
                <a:gd name="T42" fmla="*/ 35 w 36"/>
                <a:gd name="T43" fmla="*/ 36 h 68"/>
                <a:gd name="T44" fmla="*/ 36 w 36"/>
                <a:gd name="T45" fmla="*/ 45 h 68"/>
                <a:gd name="T46" fmla="*/ 35 w 36"/>
                <a:gd name="T47" fmla="*/ 55 h 68"/>
                <a:gd name="T48" fmla="*/ 34 w 36"/>
                <a:gd name="T49" fmla="*/ 66 h 68"/>
                <a:gd name="T50" fmla="*/ 26 w 36"/>
                <a:gd name="T51" fmla="*/ 67 h 68"/>
                <a:gd name="T52" fmla="*/ 20 w 36"/>
                <a:gd name="T5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68">
                  <a:moveTo>
                    <a:pt x="20" y="68"/>
                  </a:moveTo>
                  <a:lnTo>
                    <a:pt x="20" y="65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9" y="50"/>
                  </a:lnTo>
                  <a:lnTo>
                    <a:pt x="7" y="42"/>
                  </a:lnTo>
                  <a:lnTo>
                    <a:pt x="4" y="35"/>
                  </a:lnTo>
                  <a:lnTo>
                    <a:pt x="3" y="29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5" y="3"/>
                  </a:lnTo>
                  <a:lnTo>
                    <a:pt x="35" y="9"/>
                  </a:lnTo>
                  <a:lnTo>
                    <a:pt x="35" y="16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5" y="36"/>
                  </a:lnTo>
                  <a:lnTo>
                    <a:pt x="36" y="45"/>
                  </a:lnTo>
                  <a:lnTo>
                    <a:pt x="35" y="55"/>
                  </a:lnTo>
                  <a:lnTo>
                    <a:pt x="34" y="66"/>
                  </a:lnTo>
                  <a:lnTo>
                    <a:pt x="26" y="67"/>
                  </a:lnTo>
                  <a:lnTo>
                    <a:pt x="20" y="6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1" name="Freeform 15"/>
            <p:cNvSpPr>
              <a:spLocks/>
            </p:cNvSpPr>
            <p:nvPr/>
          </p:nvSpPr>
          <p:spPr bwMode="auto">
            <a:xfrm>
              <a:off x="4974" y="3223"/>
              <a:ext cx="463" cy="582"/>
            </a:xfrm>
            <a:custGeom>
              <a:avLst/>
              <a:gdLst>
                <a:gd name="T0" fmla="*/ 549 w 926"/>
                <a:gd name="T1" fmla="*/ 1127 h 1164"/>
                <a:gd name="T2" fmla="*/ 456 w 926"/>
                <a:gd name="T3" fmla="*/ 1078 h 1164"/>
                <a:gd name="T4" fmla="*/ 407 w 926"/>
                <a:gd name="T5" fmla="*/ 1035 h 1164"/>
                <a:gd name="T6" fmla="*/ 340 w 926"/>
                <a:gd name="T7" fmla="*/ 889 h 1164"/>
                <a:gd name="T8" fmla="*/ 297 w 926"/>
                <a:gd name="T9" fmla="*/ 717 h 1164"/>
                <a:gd name="T10" fmla="*/ 331 w 926"/>
                <a:gd name="T11" fmla="*/ 770 h 1164"/>
                <a:gd name="T12" fmla="*/ 364 w 926"/>
                <a:gd name="T13" fmla="*/ 890 h 1164"/>
                <a:gd name="T14" fmla="*/ 365 w 926"/>
                <a:gd name="T15" fmla="*/ 861 h 1164"/>
                <a:gd name="T16" fmla="*/ 335 w 926"/>
                <a:gd name="T17" fmla="*/ 745 h 1164"/>
                <a:gd name="T18" fmla="*/ 334 w 926"/>
                <a:gd name="T19" fmla="*/ 667 h 1164"/>
                <a:gd name="T20" fmla="*/ 256 w 926"/>
                <a:gd name="T21" fmla="*/ 610 h 1164"/>
                <a:gd name="T22" fmla="*/ 230 w 926"/>
                <a:gd name="T23" fmla="*/ 517 h 1164"/>
                <a:gd name="T24" fmla="*/ 244 w 926"/>
                <a:gd name="T25" fmla="*/ 397 h 1164"/>
                <a:gd name="T26" fmla="*/ 279 w 926"/>
                <a:gd name="T27" fmla="*/ 274 h 1164"/>
                <a:gd name="T28" fmla="*/ 317 w 926"/>
                <a:gd name="T29" fmla="*/ 151 h 1164"/>
                <a:gd name="T30" fmla="*/ 260 w 926"/>
                <a:gd name="T31" fmla="*/ 249 h 1164"/>
                <a:gd name="T32" fmla="*/ 218 w 926"/>
                <a:gd name="T33" fmla="*/ 394 h 1164"/>
                <a:gd name="T34" fmla="*/ 194 w 926"/>
                <a:gd name="T35" fmla="*/ 524 h 1164"/>
                <a:gd name="T36" fmla="*/ 225 w 926"/>
                <a:gd name="T37" fmla="*/ 621 h 1164"/>
                <a:gd name="T38" fmla="*/ 270 w 926"/>
                <a:gd name="T39" fmla="*/ 746 h 1164"/>
                <a:gd name="T40" fmla="*/ 322 w 926"/>
                <a:gd name="T41" fmla="*/ 913 h 1164"/>
                <a:gd name="T42" fmla="*/ 275 w 926"/>
                <a:gd name="T43" fmla="*/ 973 h 1164"/>
                <a:gd name="T44" fmla="*/ 240 w 926"/>
                <a:gd name="T45" fmla="*/ 833 h 1164"/>
                <a:gd name="T46" fmla="*/ 236 w 926"/>
                <a:gd name="T47" fmla="*/ 838 h 1164"/>
                <a:gd name="T48" fmla="*/ 265 w 926"/>
                <a:gd name="T49" fmla="*/ 970 h 1164"/>
                <a:gd name="T50" fmla="*/ 228 w 926"/>
                <a:gd name="T51" fmla="*/ 870 h 1164"/>
                <a:gd name="T52" fmla="*/ 199 w 926"/>
                <a:gd name="T53" fmla="*/ 760 h 1164"/>
                <a:gd name="T54" fmla="*/ 219 w 926"/>
                <a:gd name="T55" fmla="*/ 873 h 1164"/>
                <a:gd name="T56" fmla="*/ 225 w 926"/>
                <a:gd name="T57" fmla="*/ 960 h 1164"/>
                <a:gd name="T58" fmla="*/ 178 w 926"/>
                <a:gd name="T59" fmla="*/ 796 h 1164"/>
                <a:gd name="T60" fmla="*/ 210 w 926"/>
                <a:gd name="T61" fmla="*/ 943 h 1164"/>
                <a:gd name="T62" fmla="*/ 174 w 926"/>
                <a:gd name="T63" fmla="*/ 860 h 1164"/>
                <a:gd name="T64" fmla="*/ 178 w 926"/>
                <a:gd name="T65" fmla="*/ 936 h 1164"/>
                <a:gd name="T66" fmla="*/ 106 w 926"/>
                <a:gd name="T67" fmla="*/ 807 h 1164"/>
                <a:gd name="T68" fmla="*/ 74 w 926"/>
                <a:gd name="T69" fmla="*/ 636 h 1164"/>
                <a:gd name="T70" fmla="*/ 91 w 926"/>
                <a:gd name="T71" fmla="*/ 605 h 1164"/>
                <a:gd name="T72" fmla="*/ 30 w 926"/>
                <a:gd name="T73" fmla="*/ 548 h 1164"/>
                <a:gd name="T74" fmla="*/ 1 w 926"/>
                <a:gd name="T75" fmla="*/ 442 h 1164"/>
                <a:gd name="T76" fmla="*/ 32 w 926"/>
                <a:gd name="T77" fmla="*/ 290 h 1164"/>
                <a:gd name="T78" fmla="*/ 88 w 926"/>
                <a:gd name="T79" fmla="*/ 133 h 1164"/>
                <a:gd name="T80" fmla="*/ 151 w 926"/>
                <a:gd name="T81" fmla="*/ 0 h 1164"/>
                <a:gd name="T82" fmla="*/ 294 w 926"/>
                <a:gd name="T83" fmla="*/ 54 h 1164"/>
                <a:gd name="T84" fmla="*/ 420 w 926"/>
                <a:gd name="T85" fmla="*/ 94 h 1164"/>
                <a:gd name="T86" fmla="*/ 605 w 926"/>
                <a:gd name="T87" fmla="*/ 110 h 1164"/>
                <a:gd name="T88" fmla="*/ 719 w 926"/>
                <a:gd name="T89" fmla="*/ 156 h 1164"/>
                <a:gd name="T90" fmla="*/ 743 w 926"/>
                <a:gd name="T91" fmla="*/ 313 h 1164"/>
                <a:gd name="T92" fmla="*/ 726 w 926"/>
                <a:gd name="T93" fmla="*/ 462 h 1164"/>
                <a:gd name="T94" fmla="*/ 608 w 926"/>
                <a:gd name="T95" fmla="*/ 498 h 1164"/>
                <a:gd name="T96" fmla="*/ 548 w 926"/>
                <a:gd name="T97" fmla="*/ 485 h 1164"/>
                <a:gd name="T98" fmla="*/ 633 w 926"/>
                <a:gd name="T99" fmla="*/ 530 h 1164"/>
                <a:gd name="T100" fmla="*/ 521 w 926"/>
                <a:gd name="T101" fmla="*/ 558 h 1164"/>
                <a:gd name="T102" fmla="*/ 602 w 926"/>
                <a:gd name="T103" fmla="*/ 583 h 1164"/>
                <a:gd name="T104" fmla="*/ 538 w 926"/>
                <a:gd name="T105" fmla="*/ 657 h 1164"/>
                <a:gd name="T106" fmla="*/ 657 w 926"/>
                <a:gd name="T107" fmla="*/ 563 h 1164"/>
                <a:gd name="T108" fmla="*/ 741 w 926"/>
                <a:gd name="T109" fmla="*/ 659 h 1164"/>
                <a:gd name="T110" fmla="*/ 790 w 926"/>
                <a:gd name="T111" fmla="*/ 772 h 1164"/>
                <a:gd name="T112" fmla="*/ 835 w 926"/>
                <a:gd name="T113" fmla="*/ 859 h 1164"/>
                <a:gd name="T114" fmla="*/ 898 w 926"/>
                <a:gd name="T115" fmla="*/ 988 h 1164"/>
                <a:gd name="T116" fmla="*/ 925 w 926"/>
                <a:gd name="T117" fmla="*/ 1100 h 1164"/>
                <a:gd name="T118" fmla="*/ 822 w 926"/>
                <a:gd name="T119" fmla="*/ 1158 h 1164"/>
                <a:gd name="T120" fmla="*/ 696 w 926"/>
                <a:gd name="T121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6" h="1164">
                  <a:moveTo>
                    <a:pt x="690" y="1164"/>
                  </a:moveTo>
                  <a:lnTo>
                    <a:pt x="679" y="1162"/>
                  </a:lnTo>
                  <a:lnTo>
                    <a:pt x="670" y="1160"/>
                  </a:lnTo>
                  <a:lnTo>
                    <a:pt x="659" y="1157"/>
                  </a:lnTo>
                  <a:lnTo>
                    <a:pt x="651" y="1155"/>
                  </a:lnTo>
                  <a:lnTo>
                    <a:pt x="641" y="1151"/>
                  </a:lnTo>
                  <a:lnTo>
                    <a:pt x="631" y="1148"/>
                  </a:lnTo>
                  <a:lnTo>
                    <a:pt x="621" y="1146"/>
                  </a:lnTo>
                  <a:lnTo>
                    <a:pt x="612" y="1143"/>
                  </a:lnTo>
                  <a:lnTo>
                    <a:pt x="602" y="1140"/>
                  </a:lnTo>
                  <a:lnTo>
                    <a:pt x="594" y="1136"/>
                  </a:lnTo>
                  <a:lnTo>
                    <a:pt x="584" y="1134"/>
                  </a:lnTo>
                  <a:lnTo>
                    <a:pt x="575" y="1132"/>
                  </a:lnTo>
                  <a:lnTo>
                    <a:pt x="565" y="1130"/>
                  </a:lnTo>
                  <a:lnTo>
                    <a:pt x="557" y="1129"/>
                  </a:lnTo>
                  <a:lnTo>
                    <a:pt x="549" y="1127"/>
                  </a:lnTo>
                  <a:lnTo>
                    <a:pt x="542" y="1127"/>
                  </a:lnTo>
                  <a:lnTo>
                    <a:pt x="542" y="1124"/>
                  </a:lnTo>
                  <a:lnTo>
                    <a:pt x="542" y="1120"/>
                  </a:lnTo>
                  <a:lnTo>
                    <a:pt x="532" y="1117"/>
                  </a:lnTo>
                  <a:lnTo>
                    <a:pt x="523" y="1115"/>
                  </a:lnTo>
                  <a:lnTo>
                    <a:pt x="514" y="1111"/>
                  </a:lnTo>
                  <a:lnTo>
                    <a:pt x="506" y="1108"/>
                  </a:lnTo>
                  <a:lnTo>
                    <a:pt x="498" y="1104"/>
                  </a:lnTo>
                  <a:lnTo>
                    <a:pt x="492" y="1101"/>
                  </a:lnTo>
                  <a:lnTo>
                    <a:pt x="484" y="1098"/>
                  </a:lnTo>
                  <a:lnTo>
                    <a:pt x="476" y="1094"/>
                  </a:lnTo>
                  <a:lnTo>
                    <a:pt x="476" y="1090"/>
                  </a:lnTo>
                  <a:lnTo>
                    <a:pt x="476" y="1088"/>
                  </a:lnTo>
                  <a:lnTo>
                    <a:pt x="466" y="1084"/>
                  </a:lnTo>
                  <a:lnTo>
                    <a:pt x="456" y="1082"/>
                  </a:lnTo>
                  <a:lnTo>
                    <a:pt x="456" y="1078"/>
                  </a:lnTo>
                  <a:lnTo>
                    <a:pt x="456" y="1075"/>
                  </a:lnTo>
                  <a:lnTo>
                    <a:pt x="453" y="1075"/>
                  </a:lnTo>
                  <a:lnTo>
                    <a:pt x="450" y="1075"/>
                  </a:lnTo>
                  <a:lnTo>
                    <a:pt x="450" y="1072"/>
                  </a:lnTo>
                  <a:lnTo>
                    <a:pt x="450" y="1068"/>
                  </a:lnTo>
                  <a:lnTo>
                    <a:pt x="441" y="1063"/>
                  </a:lnTo>
                  <a:lnTo>
                    <a:pt x="434" y="1059"/>
                  </a:lnTo>
                  <a:lnTo>
                    <a:pt x="428" y="1057"/>
                  </a:lnTo>
                  <a:lnTo>
                    <a:pt x="424" y="1056"/>
                  </a:lnTo>
                  <a:lnTo>
                    <a:pt x="424" y="1052"/>
                  </a:lnTo>
                  <a:lnTo>
                    <a:pt x="424" y="1049"/>
                  </a:lnTo>
                  <a:lnTo>
                    <a:pt x="420" y="1049"/>
                  </a:lnTo>
                  <a:lnTo>
                    <a:pt x="418" y="1049"/>
                  </a:lnTo>
                  <a:lnTo>
                    <a:pt x="416" y="1043"/>
                  </a:lnTo>
                  <a:lnTo>
                    <a:pt x="412" y="1040"/>
                  </a:lnTo>
                  <a:lnTo>
                    <a:pt x="407" y="1035"/>
                  </a:lnTo>
                  <a:lnTo>
                    <a:pt x="404" y="1030"/>
                  </a:lnTo>
                  <a:lnTo>
                    <a:pt x="401" y="1030"/>
                  </a:lnTo>
                  <a:lnTo>
                    <a:pt x="398" y="1030"/>
                  </a:lnTo>
                  <a:lnTo>
                    <a:pt x="392" y="1019"/>
                  </a:lnTo>
                  <a:lnTo>
                    <a:pt x="387" y="1007"/>
                  </a:lnTo>
                  <a:lnTo>
                    <a:pt x="381" y="996"/>
                  </a:lnTo>
                  <a:lnTo>
                    <a:pt x="377" y="985"/>
                  </a:lnTo>
                  <a:lnTo>
                    <a:pt x="372" y="974"/>
                  </a:lnTo>
                  <a:lnTo>
                    <a:pt x="367" y="964"/>
                  </a:lnTo>
                  <a:lnTo>
                    <a:pt x="364" y="953"/>
                  </a:lnTo>
                  <a:lnTo>
                    <a:pt x="360" y="943"/>
                  </a:lnTo>
                  <a:lnTo>
                    <a:pt x="355" y="932"/>
                  </a:lnTo>
                  <a:lnTo>
                    <a:pt x="351" y="921"/>
                  </a:lnTo>
                  <a:lnTo>
                    <a:pt x="347" y="910"/>
                  </a:lnTo>
                  <a:lnTo>
                    <a:pt x="344" y="900"/>
                  </a:lnTo>
                  <a:lnTo>
                    <a:pt x="340" y="889"/>
                  </a:lnTo>
                  <a:lnTo>
                    <a:pt x="338" y="879"/>
                  </a:lnTo>
                  <a:lnTo>
                    <a:pt x="335" y="868"/>
                  </a:lnTo>
                  <a:lnTo>
                    <a:pt x="333" y="858"/>
                  </a:lnTo>
                  <a:lnTo>
                    <a:pt x="329" y="847"/>
                  </a:lnTo>
                  <a:lnTo>
                    <a:pt x="325" y="835"/>
                  </a:lnTo>
                  <a:lnTo>
                    <a:pt x="323" y="824"/>
                  </a:lnTo>
                  <a:lnTo>
                    <a:pt x="320" y="814"/>
                  </a:lnTo>
                  <a:lnTo>
                    <a:pt x="317" y="803"/>
                  </a:lnTo>
                  <a:lnTo>
                    <a:pt x="314" y="792"/>
                  </a:lnTo>
                  <a:lnTo>
                    <a:pt x="312" y="781"/>
                  </a:lnTo>
                  <a:lnTo>
                    <a:pt x="310" y="771"/>
                  </a:lnTo>
                  <a:lnTo>
                    <a:pt x="307" y="760"/>
                  </a:lnTo>
                  <a:lnTo>
                    <a:pt x="304" y="749"/>
                  </a:lnTo>
                  <a:lnTo>
                    <a:pt x="302" y="738"/>
                  </a:lnTo>
                  <a:lnTo>
                    <a:pt x="299" y="728"/>
                  </a:lnTo>
                  <a:lnTo>
                    <a:pt x="297" y="717"/>
                  </a:lnTo>
                  <a:lnTo>
                    <a:pt x="294" y="706"/>
                  </a:lnTo>
                  <a:lnTo>
                    <a:pt x="292" y="694"/>
                  </a:lnTo>
                  <a:lnTo>
                    <a:pt x="291" y="684"/>
                  </a:lnTo>
                  <a:lnTo>
                    <a:pt x="300" y="686"/>
                  </a:lnTo>
                  <a:lnTo>
                    <a:pt x="310" y="688"/>
                  </a:lnTo>
                  <a:lnTo>
                    <a:pt x="312" y="696"/>
                  </a:lnTo>
                  <a:lnTo>
                    <a:pt x="314" y="703"/>
                  </a:lnTo>
                  <a:lnTo>
                    <a:pt x="315" y="710"/>
                  </a:lnTo>
                  <a:lnTo>
                    <a:pt x="318" y="718"/>
                  </a:lnTo>
                  <a:lnTo>
                    <a:pt x="319" y="725"/>
                  </a:lnTo>
                  <a:lnTo>
                    <a:pt x="322" y="733"/>
                  </a:lnTo>
                  <a:lnTo>
                    <a:pt x="323" y="740"/>
                  </a:lnTo>
                  <a:lnTo>
                    <a:pt x="326" y="748"/>
                  </a:lnTo>
                  <a:lnTo>
                    <a:pt x="328" y="755"/>
                  </a:lnTo>
                  <a:lnTo>
                    <a:pt x="330" y="762"/>
                  </a:lnTo>
                  <a:lnTo>
                    <a:pt x="331" y="770"/>
                  </a:lnTo>
                  <a:lnTo>
                    <a:pt x="334" y="777"/>
                  </a:lnTo>
                  <a:lnTo>
                    <a:pt x="335" y="785"/>
                  </a:lnTo>
                  <a:lnTo>
                    <a:pt x="338" y="792"/>
                  </a:lnTo>
                  <a:lnTo>
                    <a:pt x="339" y="800"/>
                  </a:lnTo>
                  <a:lnTo>
                    <a:pt x="343" y="808"/>
                  </a:lnTo>
                  <a:lnTo>
                    <a:pt x="344" y="816"/>
                  </a:lnTo>
                  <a:lnTo>
                    <a:pt x="346" y="823"/>
                  </a:lnTo>
                  <a:lnTo>
                    <a:pt x="347" y="830"/>
                  </a:lnTo>
                  <a:lnTo>
                    <a:pt x="350" y="838"/>
                  </a:lnTo>
                  <a:lnTo>
                    <a:pt x="351" y="845"/>
                  </a:lnTo>
                  <a:lnTo>
                    <a:pt x="354" y="853"/>
                  </a:lnTo>
                  <a:lnTo>
                    <a:pt x="356" y="860"/>
                  </a:lnTo>
                  <a:lnTo>
                    <a:pt x="359" y="868"/>
                  </a:lnTo>
                  <a:lnTo>
                    <a:pt x="360" y="875"/>
                  </a:lnTo>
                  <a:lnTo>
                    <a:pt x="362" y="882"/>
                  </a:lnTo>
                  <a:lnTo>
                    <a:pt x="364" y="890"/>
                  </a:lnTo>
                  <a:lnTo>
                    <a:pt x="367" y="897"/>
                  </a:lnTo>
                  <a:lnTo>
                    <a:pt x="369" y="905"/>
                  </a:lnTo>
                  <a:lnTo>
                    <a:pt x="371" y="912"/>
                  </a:lnTo>
                  <a:lnTo>
                    <a:pt x="372" y="920"/>
                  </a:lnTo>
                  <a:lnTo>
                    <a:pt x="376" y="928"/>
                  </a:lnTo>
                  <a:lnTo>
                    <a:pt x="378" y="928"/>
                  </a:lnTo>
                  <a:lnTo>
                    <a:pt x="382" y="928"/>
                  </a:lnTo>
                  <a:lnTo>
                    <a:pt x="380" y="921"/>
                  </a:lnTo>
                  <a:lnTo>
                    <a:pt x="378" y="913"/>
                  </a:lnTo>
                  <a:lnTo>
                    <a:pt x="376" y="906"/>
                  </a:lnTo>
                  <a:lnTo>
                    <a:pt x="375" y="899"/>
                  </a:lnTo>
                  <a:lnTo>
                    <a:pt x="372" y="891"/>
                  </a:lnTo>
                  <a:lnTo>
                    <a:pt x="371" y="884"/>
                  </a:lnTo>
                  <a:lnTo>
                    <a:pt x="369" y="876"/>
                  </a:lnTo>
                  <a:lnTo>
                    <a:pt x="367" y="869"/>
                  </a:lnTo>
                  <a:lnTo>
                    <a:pt x="365" y="861"/>
                  </a:lnTo>
                  <a:lnTo>
                    <a:pt x="364" y="854"/>
                  </a:lnTo>
                  <a:lnTo>
                    <a:pt x="361" y="847"/>
                  </a:lnTo>
                  <a:lnTo>
                    <a:pt x="360" y="839"/>
                  </a:lnTo>
                  <a:lnTo>
                    <a:pt x="357" y="832"/>
                  </a:lnTo>
                  <a:lnTo>
                    <a:pt x="356" y="824"/>
                  </a:lnTo>
                  <a:lnTo>
                    <a:pt x="354" y="817"/>
                  </a:lnTo>
                  <a:lnTo>
                    <a:pt x="352" y="811"/>
                  </a:lnTo>
                  <a:lnTo>
                    <a:pt x="350" y="803"/>
                  </a:lnTo>
                  <a:lnTo>
                    <a:pt x="349" y="796"/>
                  </a:lnTo>
                  <a:lnTo>
                    <a:pt x="346" y="788"/>
                  </a:lnTo>
                  <a:lnTo>
                    <a:pt x="345" y="781"/>
                  </a:lnTo>
                  <a:lnTo>
                    <a:pt x="343" y="774"/>
                  </a:lnTo>
                  <a:lnTo>
                    <a:pt x="341" y="766"/>
                  </a:lnTo>
                  <a:lnTo>
                    <a:pt x="339" y="759"/>
                  </a:lnTo>
                  <a:lnTo>
                    <a:pt x="338" y="753"/>
                  </a:lnTo>
                  <a:lnTo>
                    <a:pt x="335" y="745"/>
                  </a:lnTo>
                  <a:lnTo>
                    <a:pt x="334" y="738"/>
                  </a:lnTo>
                  <a:lnTo>
                    <a:pt x="331" y="730"/>
                  </a:lnTo>
                  <a:lnTo>
                    <a:pt x="330" y="723"/>
                  </a:lnTo>
                  <a:lnTo>
                    <a:pt x="328" y="715"/>
                  </a:lnTo>
                  <a:lnTo>
                    <a:pt x="326" y="708"/>
                  </a:lnTo>
                  <a:lnTo>
                    <a:pt x="324" y="701"/>
                  </a:lnTo>
                  <a:lnTo>
                    <a:pt x="324" y="694"/>
                  </a:lnTo>
                  <a:lnTo>
                    <a:pt x="331" y="693"/>
                  </a:lnTo>
                  <a:lnTo>
                    <a:pt x="340" y="692"/>
                  </a:lnTo>
                  <a:lnTo>
                    <a:pt x="349" y="692"/>
                  </a:lnTo>
                  <a:lnTo>
                    <a:pt x="357" y="692"/>
                  </a:lnTo>
                  <a:lnTo>
                    <a:pt x="356" y="683"/>
                  </a:lnTo>
                  <a:lnTo>
                    <a:pt x="356" y="677"/>
                  </a:lnTo>
                  <a:lnTo>
                    <a:pt x="349" y="673"/>
                  </a:lnTo>
                  <a:lnTo>
                    <a:pt x="341" y="670"/>
                  </a:lnTo>
                  <a:lnTo>
                    <a:pt x="334" y="667"/>
                  </a:lnTo>
                  <a:lnTo>
                    <a:pt x="328" y="665"/>
                  </a:lnTo>
                  <a:lnTo>
                    <a:pt x="320" y="661"/>
                  </a:lnTo>
                  <a:lnTo>
                    <a:pt x="315" y="657"/>
                  </a:lnTo>
                  <a:lnTo>
                    <a:pt x="309" y="655"/>
                  </a:lnTo>
                  <a:lnTo>
                    <a:pt x="304" y="652"/>
                  </a:lnTo>
                  <a:lnTo>
                    <a:pt x="293" y="645"/>
                  </a:lnTo>
                  <a:lnTo>
                    <a:pt x="283" y="639"/>
                  </a:lnTo>
                  <a:lnTo>
                    <a:pt x="275" y="630"/>
                  </a:lnTo>
                  <a:lnTo>
                    <a:pt x="268" y="620"/>
                  </a:lnTo>
                  <a:lnTo>
                    <a:pt x="265" y="620"/>
                  </a:lnTo>
                  <a:lnTo>
                    <a:pt x="262" y="620"/>
                  </a:lnTo>
                  <a:lnTo>
                    <a:pt x="262" y="616"/>
                  </a:lnTo>
                  <a:lnTo>
                    <a:pt x="262" y="614"/>
                  </a:lnTo>
                  <a:lnTo>
                    <a:pt x="258" y="614"/>
                  </a:lnTo>
                  <a:lnTo>
                    <a:pt x="256" y="614"/>
                  </a:lnTo>
                  <a:lnTo>
                    <a:pt x="256" y="610"/>
                  </a:lnTo>
                  <a:lnTo>
                    <a:pt x="256" y="608"/>
                  </a:lnTo>
                  <a:lnTo>
                    <a:pt x="252" y="608"/>
                  </a:lnTo>
                  <a:lnTo>
                    <a:pt x="249" y="608"/>
                  </a:lnTo>
                  <a:lnTo>
                    <a:pt x="245" y="600"/>
                  </a:lnTo>
                  <a:lnTo>
                    <a:pt x="242" y="594"/>
                  </a:lnTo>
                  <a:lnTo>
                    <a:pt x="240" y="587"/>
                  </a:lnTo>
                  <a:lnTo>
                    <a:pt x="239" y="581"/>
                  </a:lnTo>
                  <a:lnTo>
                    <a:pt x="236" y="573"/>
                  </a:lnTo>
                  <a:lnTo>
                    <a:pt x="235" y="567"/>
                  </a:lnTo>
                  <a:lnTo>
                    <a:pt x="232" y="560"/>
                  </a:lnTo>
                  <a:lnTo>
                    <a:pt x="232" y="553"/>
                  </a:lnTo>
                  <a:lnTo>
                    <a:pt x="231" y="546"/>
                  </a:lnTo>
                  <a:lnTo>
                    <a:pt x="230" y="539"/>
                  </a:lnTo>
                  <a:lnTo>
                    <a:pt x="230" y="531"/>
                  </a:lnTo>
                  <a:lnTo>
                    <a:pt x="230" y="525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30" y="503"/>
                  </a:lnTo>
                  <a:lnTo>
                    <a:pt x="231" y="496"/>
                  </a:lnTo>
                  <a:lnTo>
                    <a:pt x="231" y="488"/>
                  </a:lnTo>
                  <a:lnTo>
                    <a:pt x="231" y="480"/>
                  </a:lnTo>
                  <a:lnTo>
                    <a:pt x="231" y="473"/>
                  </a:lnTo>
                  <a:lnTo>
                    <a:pt x="232" y="466"/>
                  </a:lnTo>
                  <a:lnTo>
                    <a:pt x="232" y="458"/>
                  </a:lnTo>
                  <a:lnTo>
                    <a:pt x="234" y="451"/>
                  </a:lnTo>
                  <a:lnTo>
                    <a:pt x="235" y="443"/>
                  </a:lnTo>
                  <a:lnTo>
                    <a:pt x="237" y="436"/>
                  </a:lnTo>
                  <a:lnTo>
                    <a:pt x="237" y="427"/>
                  </a:lnTo>
                  <a:lnTo>
                    <a:pt x="239" y="420"/>
                  </a:lnTo>
                  <a:lnTo>
                    <a:pt x="240" y="412"/>
                  </a:lnTo>
                  <a:lnTo>
                    <a:pt x="242" y="405"/>
                  </a:lnTo>
                  <a:lnTo>
                    <a:pt x="244" y="397"/>
                  </a:lnTo>
                  <a:lnTo>
                    <a:pt x="246" y="390"/>
                  </a:lnTo>
                  <a:lnTo>
                    <a:pt x="247" y="383"/>
                  </a:lnTo>
                  <a:lnTo>
                    <a:pt x="251" y="375"/>
                  </a:lnTo>
                  <a:lnTo>
                    <a:pt x="252" y="367"/>
                  </a:lnTo>
                  <a:lnTo>
                    <a:pt x="255" y="359"/>
                  </a:lnTo>
                  <a:lnTo>
                    <a:pt x="256" y="350"/>
                  </a:lnTo>
                  <a:lnTo>
                    <a:pt x="258" y="343"/>
                  </a:lnTo>
                  <a:lnTo>
                    <a:pt x="260" y="334"/>
                  </a:lnTo>
                  <a:lnTo>
                    <a:pt x="263" y="327"/>
                  </a:lnTo>
                  <a:lnTo>
                    <a:pt x="265" y="320"/>
                  </a:lnTo>
                  <a:lnTo>
                    <a:pt x="268" y="312"/>
                  </a:lnTo>
                  <a:lnTo>
                    <a:pt x="270" y="303"/>
                  </a:lnTo>
                  <a:lnTo>
                    <a:pt x="272" y="296"/>
                  </a:lnTo>
                  <a:lnTo>
                    <a:pt x="275" y="289"/>
                  </a:lnTo>
                  <a:lnTo>
                    <a:pt x="278" y="281"/>
                  </a:lnTo>
                  <a:lnTo>
                    <a:pt x="279" y="274"/>
                  </a:lnTo>
                  <a:lnTo>
                    <a:pt x="282" y="266"/>
                  </a:lnTo>
                  <a:lnTo>
                    <a:pt x="284" y="259"/>
                  </a:lnTo>
                  <a:lnTo>
                    <a:pt x="288" y="251"/>
                  </a:lnTo>
                  <a:lnTo>
                    <a:pt x="289" y="244"/>
                  </a:lnTo>
                  <a:lnTo>
                    <a:pt x="292" y="237"/>
                  </a:lnTo>
                  <a:lnTo>
                    <a:pt x="294" y="229"/>
                  </a:lnTo>
                  <a:lnTo>
                    <a:pt x="297" y="222"/>
                  </a:lnTo>
                  <a:lnTo>
                    <a:pt x="298" y="214"/>
                  </a:lnTo>
                  <a:lnTo>
                    <a:pt x="300" y="207"/>
                  </a:lnTo>
                  <a:lnTo>
                    <a:pt x="303" y="200"/>
                  </a:lnTo>
                  <a:lnTo>
                    <a:pt x="305" y="193"/>
                  </a:lnTo>
                  <a:lnTo>
                    <a:pt x="307" y="186"/>
                  </a:lnTo>
                  <a:lnTo>
                    <a:pt x="309" y="179"/>
                  </a:lnTo>
                  <a:lnTo>
                    <a:pt x="310" y="171"/>
                  </a:lnTo>
                  <a:lnTo>
                    <a:pt x="313" y="165"/>
                  </a:lnTo>
                  <a:lnTo>
                    <a:pt x="317" y="151"/>
                  </a:lnTo>
                  <a:lnTo>
                    <a:pt x="320" y="139"/>
                  </a:lnTo>
                  <a:lnTo>
                    <a:pt x="315" y="139"/>
                  </a:lnTo>
                  <a:lnTo>
                    <a:pt x="310" y="143"/>
                  </a:lnTo>
                  <a:lnTo>
                    <a:pt x="305" y="146"/>
                  </a:lnTo>
                  <a:lnTo>
                    <a:pt x="300" y="155"/>
                  </a:lnTo>
                  <a:lnTo>
                    <a:pt x="294" y="162"/>
                  </a:lnTo>
                  <a:lnTo>
                    <a:pt x="289" y="172"/>
                  </a:lnTo>
                  <a:lnTo>
                    <a:pt x="284" y="183"/>
                  </a:lnTo>
                  <a:lnTo>
                    <a:pt x="279" y="197"/>
                  </a:lnTo>
                  <a:lnTo>
                    <a:pt x="276" y="203"/>
                  </a:lnTo>
                  <a:lnTo>
                    <a:pt x="273" y="209"/>
                  </a:lnTo>
                  <a:lnTo>
                    <a:pt x="271" y="217"/>
                  </a:lnTo>
                  <a:lnTo>
                    <a:pt x="268" y="226"/>
                  </a:lnTo>
                  <a:lnTo>
                    <a:pt x="265" y="233"/>
                  </a:lnTo>
                  <a:lnTo>
                    <a:pt x="262" y="240"/>
                  </a:lnTo>
                  <a:lnTo>
                    <a:pt x="260" y="249"/>
                  </a:lnTo>
                  <a:lnTo>
                    <a:pt x="257" y="258"/>
                  </a:lnTo>
                  <a:lnTo>
                    <a:pt x="253" y="265"/>
                  </a:lnTo>
                  <a:lnTo>
                    <a:pt x="251" y="275"/>
                  </a:lnTo>
                  <a:lnTo>
                    <a:pt x="249" y="284"/>
                  </a:lnTo>
                  <a:lnTo>
                    <a:pt x="246" y="294"/>
                  </a:lnTo>
                  <a:lnTo>
                    <a:pt x="242" y="302"/>
                  </a:lnTo>
                  <a:lnTo>
                    <a:pt x="240" y="312"/>
                  </a:lnTo>
                  <a:lnTo>
                    <a:pt x="237" y="321"/>
                  </a:lnTo>
                  <a:lnTo>
                    <a:pt x="236" y="331"/>
                  </a:lnTo>
                  <a:lnTo>
                    <a:pt x="232" y="339"/>
                  </a:lnTo>
                  <a:lnTo>
                    <a:pt x="230" y="348"/>
                  </a:lnTo>
                  <a:lnTo>
                    <a:pt x="228" y="357"/>
                  </a:lnTo>
                  <a:lnTo>
                    <a:pt x="225" y="367"/>
                  </a:lnTo>
                  <a:lnTo>
                    <a:pt x="223" y="375"/>
                  </a:lnTo>
                  <a:lnTo>
                    <a:pt x="220" y="385"/>
                  </a:lnTo>
                  <a:lnTo>
                    <a:pt x="218" y="394"/>
                  </a:lnTo>
                  <a:lnTo>
                    <a:pt x="216" y="404"/>
                  </a:lnTo>
                  <a:lnTo>
                    <a:pt x="214" y="412"/>
                  </a:lnTo>
                  <a:lnTo>
                    <a:pt x="213" y="421"/>
                  </a:lnTo>
                  <a:lnTo>
                    <a:pt x="210" y="430"/>
                  </a:lnTo>
                  <a:lnTo>
                    <a:pt x="209" y="440"/>
                  </a:lnTo>
                  <a:lnTo>
                    <a:pt x="206" y="447"/>
                  </a:lnTo>
                  <a:lnTo>
                    <a:pt x="205" y="457"/>
                  </a:lnTo>
                  <a:lnTo>
                    <a:pt x="203" y="464"/>
                  </a:lnTo>
                  <a:lnTo>
                    <a:pt x="203" y="474"/>
                  </a:lnTo>
                  <a:lnTo>
                    <a:pt x="200" y="482"/>
                  </a:lnTo>
                  <a:lnTo>
                    <a:pt x="199" y="489"/>
                  </a:lnTo>
                  <a:lnTo>
                    <a:pt x="198" y="496"/>
                  </a:lnTo>
                  <a:lnTo>
                    <a:pt x="197" y="504"/>
                  </a:lnTo>
                  <a:lnTo>
                    <a:pt x="195" y="510"/>
                  </a:lnTo>
                  <a:lnTo>
                    <a:pt x="194" y="517"/>
                  </a:lnTo>
                  <a:lnTo>
                    <a:pt x="194" y="524"/>
                  </a:lnTo>
                  <a:lnTo>
                    <a:pt x="194" y="531"/>
                  </a:lnTo>
                  <a:lnTo>
                    <a:pt x="193" y="541"/>
                  </a:lnTo>
                  <a:lnTo>
                    <a:pt x="193" y="552"/>
                  </a:lnTo>
                  <a:lnTo>
                    <a:pt x="193" y="560"/>
                  </a:lnTo>
                  <a:lnTo>
                    <a:pt x="195" y="568"/>
                  </a:lnTo>
                  <a:lnTo>
                    <a:pt x="197" y="569"/>
                  </a:lnTo>
                  <a:lnTo>
                    <a:pt x="198" y="572"/>
                  </a:lnTo>
                  <a:lnTo>
                    <a:pt x="198" y="576"/>
                  </a:lnTo>
                  <a:lnTo>
                    <a:pt x="200" y="584"/>
                  </a:lnTo>
                  <a:lnTo>
                    <a:pt x="203" y="584"/>
                  </a:lnTo>
                  <a:lnTo>
                    <a:pt x="206" y="584"/>
                  </a:lnTo>
                  <a:lnTo>
                    <a:pt x="210" y="592"/>
                  </a:lnTo>
                  <a:lnTo>
                    <a:pt x="214" y="600"/>
                  </a:lnTo>
                  <a:lnTo>
                    <a:pt x="216" y="607"/>
                  </a:lnTo>
                  <a:lnTo>
                    <a:pt x="220" y="613"/>
                  </a:lnTo>
                  <a:lnTo>
                    <a:pt x="225" y="621"/>
                  </a:lnTo>
                  <a:lnTo>
                    <a:pt x="230" y="630"/>
                  </a:lnTo>
                  <a:lnTo>
                    <a:pt x="232" y="635"/>
                  </a:lnTo>
                  <a:lnTo>
                    <a:pt x="236" y="641"/>
                  </a:lnTo>
                  <a:lnTo>
                    <a:pt x="240" y="647"/>
                  </a:lnTo>
                  <a:lnTo>
                    <a:pt x="246" y="656"/>
                  </a:lnTo>
                  <a:lnTo>
                    <a:pt x="249" y="656"/>
                  </a:lnTo>
                  <a:lnTo>
                    <a:pt x="252" y="656"/>
                  </a:lnTo>
                  <a:lnTo>
                    <a:pt x="252" y="665"/>
                  </a:lnTo>
                  <a:lnTo>
                    <a:pt x="253" y="675"/>
                  </a:lnTo>
                  <a:lnTo>
                    <a:pt x="255" y="684"/>
                  </a:lnTo>
                  <a:lnTo>
                    <a:pt x="257" y="696"/>
                  </a:lnTo>
                  <a:lnTo>
                    <a:pt x="258" y="706"/>
                  </a:lnTo>
                  <a:lnTo>
                    <a:pt x="261" y="715"/>
                  </a:lnTo>
                  <a:lnTo>
                    <a:pt x="263" y="725"/>
                  </a:lnTo>
                  <a:lnTo>
                    <a:pt x="267" y="736"/>
                  </a:lnTo>
                  <a:lnTo>
                    <a:pt x="270" y="746"/>
                  </a:lnTo>
                  <a:lnTo>
                    <a:pt x="272" y="756"/>
                  </a:lnTo>
                  <a:lnTo>
                    <a:pt x="275" y="767"/>
                  </a:lnTo>
                  <a:lnTo>
                    <a:pt x="278" y="779"/>
                  </a:lnTo>
                  <a:lnTo>
                    <a:pt x="281" y="788"/>
                  </a:lnTo>
                  <a:lnTo>
                    <a:pt x="284" y="798"/>
                  </a:lnTo>
                  <a:lnTo>
                    <a:pt x="288" y="809"/>
                  </a:lnTo>
                  <a:lnTo>
                    <a:pt x="292" y="821"/>
                  </a:lnTo>
                  <a:lnTo>
                    <a:pt x="294" y="830"/>
                  </a:lnTo>
                  <a:lnTo>
                    <a:pt x="298" y="840"/>
                  </a:lnTo>
                  <a:lnTo>
                    <a:pt x="302" y="850"/>
                  </a:lnTo>
                  <a:lnTo>
                    <a:pt x="305" y="861"/>
                  </a:lnTo>
                  <a:lnTo>
                    <a:pt x="308" y="871"/>
                  </a:lnTo>
                  <a:lnTo>
                    <a:pt x="312" y="882"/>
                  </a:lnTo>
                  <a:lnTo>
                    <a:pt x="315" y="892"/>
                  </a:lnTo>
                  <a:lnTo>
                    <a:pt x="319" y="903"/>
                  </a:lnTo>
                  <a:lnTo>
                    <a:pt x="322" y="913"/>
                  </a:lnTo>
                  <a:lnTo>
                    <a:pt x="324" y="924"/>
                  </a:lnTo>
                  <a:lnTo>
                    <a:pt x="326" y="934"/>
                  </a:lnTo>
                  <a:lnTo>
                    <a:pt x="330" y="946"/>
                  </a:lnTo>
                  <a:lnTo>
                    <a:pt x="333" y="955"/>
                  </a:lnTo>
                  <a:lnTo>
                    <a:pt x="335" y="967"/>
                  </a:lnTo>
                  <a:lnTo>
                    <a:pt x="338" y="978"/>
                  </a:lnTo>
                  <a:lnTo>
                    <a:pt x="340" y="989"/>
                  </a:lnTo>
                  <a:lnTo>
                    <a:pt x="331" y="986"/>
                  </a:lnTo>
                  <a:lnTo>
                    <a:pt x="324" y="986"/>
                  </a:lnTo>
                  <a:lnTo>
                    <a:pt x="317" y="986"/>
                  </a:lnTo>
                  <a:lnTo>
                    <a:pt x="310" y="986"/>
                  </a:lnTo>
                  <a:lnTo>
                    <a:pt x="303" y="985"/>
                  </a:lnTo>
                  <a:lnTo>
                    <a:pt x="296" y="985"/>
                  </a:lnTo>
                  <a:lnTo>
                    <a:pt x="287" y="984"/>
                  </a:lnTo>
                  <a:lnTo>
                    <a:pt x="278" y="984"/>
                  </a:lnTo>
                  <a:lnTo>
                    <a:pt x="275" y="973"/>
                  </a:lnTo>
                  <a:lnTo>
                    <a:pt x="273" y="964"/>
                  </a:lnTo>
                  <a:lnTo>
                    <a:pt x="271" y="957"/>
                  </a:lnTo>
                  <a:lnTo>
                    <a:pt x="270" y="949"/>
                  </a:lnTo>
                  <a:lnTo>
                    <a:pt x="267" y="942"/>
                  </a:lnTo>
                  <a:lnTo>
                    <a:pt x="266" y="934"/>
                  </a:lnTo>
                  <a:lnTo>
                    <a:pt x="263" y="928"/>
                  </a:lnTo>
                  <a:lnTo>
                    <a:pt x="262" y="923"/>
                  </a:lnTo>
                  <a:lnTo>
                    <a:pt x="258" y="911"/>
                  </a:lnTo>
                  <a:lnTo>
                    <a:pt x="256" y="900"/>
                  </a:lnTo>
                  <a:lnTo>
                    <a:pt x="253" y="890"/>
                  </a:lnTo>
                  <a:lnTo>
                    <a:pt x="252" y="881"/>
                  </a:lnTo>
                  <a:lnTo>
                    <a:pt x="249" y="871"/>
                  </a:lnTo>
                  <a:lnTo>
                    <a:pt x="247" y="861"/>
                  </a:lnTo>
                  <a:lnTo>
                    <a:pt x="244" y="850"/>
                  </a:lnTo>
                  <a:lnTo>
                    <a:pt x="242" y="840"/>
                  </a:lnTo>
                  <a:lnTo>
                    <a:pt x="240" y="833"/>
                  </a:lnTo>
                  <a:lnTo>
                    <a:pt x="239" y="827"/>
                  </a:lnTo>
                  <a:lnTo>
                    <a:pt x="237" y="819"/>
                  </a:lnTo>
                  <a:lnTo>
                    <a:pt x="236" y="813"/>
                  </a:lnTo>
                  <a:lnTo>
                    <a:pt x="234" y="806"/>
                  </a:lnTo>
                  <a:lnTo>
                    <a:pt x="234" y="798"/>
                  </a:lnTo>
                  <a:lnTo>
                    <a:pt x="231" y="790"/>
                  </a:lnTo>
                  <a:lnTo>
                    <a:pt x="231" y="782"/>
                  </a:lnTo>
                  <a:lnTo>
                    <a:pt x="226" y="780"/>
                  </a:lnTo>
                  <a:lnTo>
                    <a:pt x="223" y="780"/>
                  </a:lnTo>
                  <a:lnTo>
                    <a:pt x="223" y="785"/>
                  </a:lnTo>
                  <a:lnTo>
                    <a:pt x="225" y="793"/>
                  </a:lnTo>
                  <a:lnTo>
                    <a:pt x="228" y="803"/>
                  </a:lnTo>
                  <a:lnTo>
                    <a:pt x="231" y="817"/>
                  </a:lnTo>
                  <a:lnTo>
                    <a:pt x="232" y="823"/>
                  </a:lnTo>
                  <a:lnTo>
                    <a:pt x="235" y="830"/>
                  </a:lnTo>
                  <a:lnTo>
                    <a:pt x="236" y="838"/>
                  </a:lnTo>
                  <a:lnTo>
                    <a:pt x="239" y="845"/>
                  </a:lnTo>
                  <a:lnTo>
                    <a:pt x="240" y="853"/>
                  </a:lnTo>
                  <a:lnTo>
                    <a:pt x="242" y="861"/>
                  </a:lnTo>
                  <a:lnTo>
                    <a:pt x="245" y="869"/>
                  </a:lnTo>
                  <a:lnTo>
                    <a:pt x="247" y="877"/>
                  </a:lnTo>
                  <a:lnTo>
                    <a:pt x="249" y="885"/>
                  </a:lnTo>
                  <a:lnTo>
                    <a:pt x="250" y="892"/>
                  </a:lnTo>
                  <a:lnTo>
                    <a:pt x="251" y="900"/>
                  </a:lnTo>
                  <a:lnTo>
                    <a:pt x="253" y="908"/>
                  </a:lnTo>
                  <a:lnTo>
                    <a:pt x="255" y="915"/>
                  </a:lnTo>
                  <a:lnTo>
                    <a:pt x="257" y="922"/>
                  </a:lnTo>
                  <a:lnTo>
                    <a:pt x="258" y="929"/>
                  </a:lnTo>
                  <a:lnTo>
                    <a:pt x="261" y="937"/>
                  </a:lnTo>
                  <a:lnTo>
                    <a:pt x="262" y="949"/>
                  </a:lnTo>
                  <a:lnTo>
                    <a:pt x="265" y="962"/>
                  </a:lnTo>
                  <a:lnTo>
                    <a:pt x="265" y="970"/>
                  </a:lnTo>
                  <a:lnTo>
                    <a:pt x="266" y="979"/>
                  </a:lnTo>
                  <a:lnTo>
                    <a:pt x="260" y="978"/>
                  </a:lnTo>
                  <a:lnTo>
                    <a:pt x="256" y="978"/>
                  </a:lnTo>
                  <a:lnTo>
                    <a:pt x="252" y="967"/>
                  </a:lnTo>
                  <a:lnTo>
                    <a:pt x="250" y="958"/>
                  </a:lnTo>
                  <a:lnTo>
                    <a:pt x="247" y="948"/>
                  </a:lnTo>
                  <a:lnTo>
                    <a:pt x="245" y="941"/>
                  </a:lnTo>
                  <a:lnTo>
                    <a:pt x="242" y="932"/>
                  </a:lnTo>
                  <a:lnTo>
                    <a:pt x="241" y="924"/>
                  </a:lnTo>
                  <a:lnTo>
                    <a:pt x="239" y="917"/>
                  </a:lnTo>
                  <a:lnTo>
                    <a:pt x="237" y="910"/>
                  </a:lnTo>
                  <a:lnTo>
                    <a:pt x="235" y="902"/>
                  </a:lnTo>
                  <a:lnTo>
                    <a:pt x="234" y="895"/>
                  </a:lnTo>
                  <a:lnTo>
                    <a:pt x="231" y="889"/>
                  </a:lnTo>
                  <a:lnTo>
                    <a:pt x="230" y="882"/>
                  </a:lnTo>
                  <a:lnTo>
                    <a:pt x="228" y="870"/>
                  </a:lnTo>
                  <a:lnTo>
                    <a:pt x="226" y="860"/>
                  </a:lnTo>
                  <a:lnTo>
                    <a:pt x="223" y="849"/>
                  </a:lnTo>
                  <a:lnTo>
                    <a:pt x="220" y="839"/>
                  </a:lnTo>
                  <a:lnTo>
                    <a:pt x="218" y="830"/>
                  </a:lnTo>
                  <a:lnTo>
                    <a:pt x="216" y="823"/>
                  </a:lnTo>
                  <a:lnTo>
                    <a:pt x="214" y="816"/>
                  </a:lnTo>
                  <a:lnTo>
                    <a:pt x="213" y="808"/>
                  </a:lnTo>
                  <a:lnTo>
                    <a:pt x="211" y="802"/>
                  </a:lnTo>
                  <a:lnTo>
                    <a:pt x="211" y="798"/>
                  </a:lnTo>
                  <a:lnTo>
                    <a:pt x="208" y="788"/>
                  </a:lnTo>
                  <a:lnTo>
                    <a:pt x="206" y="781"/>
                  </a:lnTo>
                  <a:lnTo>
                    <a:pt x="204" y="775"/>
                  </a:lnTo>
                  <a:lnTo>
                    <a:pt x="204" y="771"/>
                  </a:lnTo>
                  <a:lnTo>
                    <a:pt x="204" y="765"/>
                  </a:lnTo>
                  <a:lnTo>
                    <a:pt x="204" y="760"/>
                  </a:lnTo>
                  <a:lnTo>
                    <a:pt x="199" y="760"/>
                  </a:lnTo>
                  <a:lnTo>
                    <a:pt x="197" y="760"/>
                  </a:lnTo>
                  <a:lnTo>
                    <a:pt x="197" y="766"/>
                  </a:lnTo>
                  <a:lnTo>
                    <a:pt x="199" y="776"/>
                  </a:lnTo>
                  <a:lnTo>
                    <a:pt x="200" y="786"/>
                  </a:lnTo>
                  <a:lnTo>
                    <a:pt x="203" y="798"/>
                  </a:lnTo>
                  <a:lnTo>
                    <a:pt x="203" y="803"/>
                  </a:lnTo>
                  <a:lnTo>
                    <a:pt x="205" y="809"/>
                  </a:lnTo>
                  <a:lnTo>
                    <a:pt x="205" y="816"/>
                  </a:lnTo>
                  <a:lnTo>
                    <a:pt x="208" y="823"/>
                  </a:lnTo>
                  <a:lnTo>
                    <a:pt x="209" y="829"/>
                  </a:lnTo>
                  <a:lnTo>
                    <a:pt x="211" y="837"/>
                  </a:lnTo>
                  <a:lnTo>
                    <a:pt x="213" y="844"/>
                  </a:lnTo>
                  <a:lnTo>
                    <a:pt x="215" y="851"/>
                  </a:lnTo>
                  <a:lnTo>
                    <a:pt x="215" y="858"/>
                  </a:lnTo>
                  <a:lnTo>
                    <a:pt x="218" y="865"/>
                  </a:lnTo>
                  <a:lnTo>
                    <a:pt x="219" y="873"/>
                  </a:lnTo>
                  <a:lnTo>
                    <a:pt x="221" y="880"/>
                  </a:lnTo>
                  <a:lnTo>
                    <a:pt x="223" y="887"/>
                  </a:lnTo>
                  <a:lnTo>
                    <a:pt x="225" y="895"/>
                  </a:lnTo>
                  <a:lnTo>
                    <a:pt x="226" y="902"/>
                  </a:lnTo>
                  <a:lnTo>
                    <a:pt x="229" y="910"/>
                  </a:lnTo>
                  <a:lnTo>
                    <a:pt x="230" y="917"/>
                  </a:lnTo>
                  <a:lnTo>
                    <a:pt x="231" y="924"/>
                  </a:lnTo>
                  <a:lnTo>
                    <a:pt x="232" y="932"/>
                  </a:lnTo>
                  <a:lnTo>
                    <a:pt x="235" y="939"/>
                  </a:lnTo>
                  <a:lnTo>
                    <a:pt x="236" y="947"/>
                  </a:lnTo>
                  <a:lnTo>
                    <a:pt x="239" y="954"/>
                  </a:lnTo>
                  <a:lnTo>
                    <a:pt x="240" y="962"/>
                  </a:lnTo>
                  <a:lnTo>
                    <a:pt x="242" y="969"/>
                  </a:lnTo>
                  <a:lnTo>
                    <a:pt x="235" y="970"/>
                  </a:lnTo>
                  <a:lnTo>
                    <a:pt x="230" y="971"/>
                  </a:lnTo>
                  <a:lnTo>
                    <a:pt x="225" y="960"/>
                  </a:lnTo>
                  <a:lnTo>
                    <a:pt x="221" y="949"/>
                  </a:lnTo>
                  <a:lnTo>
                    <a:pt x="218" y="938"/>
                  </a:lnTo>
                  <a:lnTo>
                    <a:pt x="214" y="927"/>
                  </a:lnTo>
                  <a:lnTo>
                    <a:pt x="210" y="915"/>
                  </a:lnTo>
                  <a:lnTo>
                    <a:pt x="206" y="903"/>
                  </a:lnTo>
                  <a:lnTo>
                    <a:pt x="203" y="892"/>
                  </a:lnTo>
                  <a:lnTo>
                    <a:pt x="200" y="881"/>
                  </a:lnTo>
                  <a:lnTo>
                    <a:pt x="197" y="870"/>
                  </a:lnTo>
                  <a:lnTo>
                    <a:pt x="193" y="859"/>
                  </a:lnTo>
                  <a:lnTo>
                    <a:pt x="190" y="848"/>
                  </a:lnTo>
                  <a:lnTo>
                    <a:pt x="189" y="837"/>
                  </a:lnTo>
                  <a:lnTo>
                    <a:pt x="187" y="826"/>
                  </a:lnTo>
                  <a:lnTo>
                    <a:pt x="185" y="814"/>
                  </a:lnTo>
                  <a:lnTo>
                    <a:pt x="184" y="804"/>
                  </a:lnTo>
                  <a:lnTo>
                    <a:pt x="184" y="796"/>
                  </a:lnTo>
                  <a:lnTo>
                    <a:pt x="178" y="796"/>
                  </a:lnTo>
                  <a:lnTo>
                    <a:pt x="174" y="796"/>
                  </a:lnTo>
                  <a:lnTo>
                    <a:pt x="176" y="804"/>
                  </a:lnTo>
                  <a:lnTo>
                    <a:pt x="178" y="814"/>
                  </a:lnTo>
                  <a:lnTo>
                    <a:pt x="181" y="824"/>
                  </a:lnTo>
                  <a:lnTo>
                    <a:pt x="183" y="834"/>
                  </a:lnTo>
                  <a:lnTo>
                    <a:pt x="184" y="844"/>
                  </a:lnTo>
                  <a:lnTo>
                    <a:pt x="188" y="854"/>
                  </a:lnTo>
                  <a:lnTo>
                    <a:pt x="189" y="864"/>
                  </a:lnTo>
                  <a:lnTo>
                    <a:pt x="193" y="875"/>
                  </a:lnTo>
                  <a:lnTo>
                    <a:pt x="194" y="884"/>
                  </a:lnTo>
                  <a:lnTo>
                    <a:pt x="198" y="894"/>
                  </a:lnTo>
                  <a:lnTo>
                    <a:pt x="199" y="903"/>
                  </a:lnTo>
                  <a:lnTo>
                    <a:pt x="203" y="915"/>
                  </a:lnTo>
                  <a:lnTo>
                    <a:pt x="205" y="923"/>
                  </a:lnTo>
                  <a:lnTo>
                    <a:pt x="208" y="933"/>
                  </a:lnTo>
                  <a:lnTo>
                    <a:pt x="210" y="943"/>
                  </a:lnTo>
                  <a:lnTo>
                    <a:pt x="214" y="954"/>
                  </a:lnTo>
                  <a:lnTo>
                    <a:pt x="206" y="955"/>
                  </a:lnTo>
                  <a:lnTo>
                    <a:pt x="200" y="958"/>
                  </a:lnTo>
                  <a:lnTo>
                    <a:pt x="198" y="950"/>
                  </a:lnTo>
                  <a:lnTo>
                    <a:pt x="197" y="943"/>
                  </a:lnTo>
                  <a:lnTo>
                    <a:pt x="194" y="936"/>
                  </a:lnTo>
                  <a:lnTo>
                    <a:pt x="193" y="929"/>
                  </a:lnTo>
                  <a:lnTo>
                    <a:pt x="190" y="922"/>
                  </a:lnTo>
                  <a:lnTo>
                    <a:pt x="189" y="916"/>
                  </a:lnTo>
                  <a:lnTo>
                    <a:pt x="187" y="908"/>
                  </a:lnTo>
                  <a:lnTo>
                    <a:pt x="185" y="902"/>
                  </a:lnTo>
                  <a:lnTo>
                    <a:pt x="183" y="895"/>
                  </a:lnTo>
                  <a:lnTo>
                    <a:pt x="182" y="887"/>
                  </a:lnTo>
                  <a:lnTo>
                    <a:pt x="179" y="880"/>
                  </a:lnTo>
                  <a:lnTo>
                    <a:pt x="178" y="874"/>
                  </a:lnTo>
                  <a:lnTo>
                    <a:pt x="174" y="860"/>
                  </a:lnTo>
                  <a:lnTo>
                    <a:pt x="171" y="848"/>
                  </a:lnTo>
                  <a:lnTo>
                    <a:pt x="167" y="848"/>
                  </a:lnTo>
                  <a:lnTo>
                    <a:pt x="164" y="848"/>
                  </a:lnTo>
                  <a:lnTo>
                    <a:pt x="164" y="851"/>
                  </a:lnTo>
                  <a:lnTo>
                    <a:pt x="164" y="856"/>
                  </a:lnTo>
                  <a:lnTo>
                    <a:pt x="166" y="863"/>
                  </a:lnTo>
                  <a:lnTo>
                    <a:pt x="167" y="870"/>
                  </a:lnTo>
                  <a:lnTo>
                    <a:pt x="167" y="876"/>
                  </a:lnTo>
                  <a:lnTo>
                    <a:pt x="169" y="884"/>
                  </a:lnTo>
                  <a:lnTo>
                    <a:pt x="171" y="891"/>
                  </a:lnTo>
                  <a:lnTo>
                    <a:pt x="173" y="900"/>
                  </a:lnTo>
                  <a:lnTo>
                    <a:pt x="173" y="906"/>
                  </a:lnTo>
                  <a:lnTo>
                    <a:pt x="176" y="913"/>
                  </a:lnTo>
                  <a:lnTo>
                    <a:pt x="176" y="920"/>
                  </a:lnTo>
                  <a:lnTo>
                    <a:pt x="178" y="927"/>
                  </a:lnTo>
                  <a:lnTo>
                    <a:pt x="178" y="936"/>
                  </a:lnTo>
                  <a:lnTo>
                    <a:pt x="179" y="942"/>
                  </a:lnTo>
                  <a:lnTo>
                    <a:pt x="172" y="936"/>
                  </a:lnTo>
                  <a:lnTo>
                    <a:pt x="164" y="929"/>
                  </a:lnTo>
                  <a:lnTo>
                    <a:pt x="158" y="922"/>
                  </a:lnTo>
                  <a:lnTo>
                    <a:pt x="152" y="916"/>
                  </a:lnTo>
                  <a:lnTo>
                    <a:pt x="146" y="907"/>
                  </a:lnTo>
                  <a:lnTo>
                    <a:pt x="141" y="899"/>
                  </a:lnTo>
                  <a:lnTo>
                    <a:pt x="136" y="890"/>
                  </a:lnTo>
                  <a:lnTo>
                    <a:pt x="132" y="881"/>
                  </a:lnTo>
                  <a:lnTo>
                    <a:pt x="127" y="871"/>
                  </a:lnTo>
                  <a:lnTo>
                    <a:pt x="122" y="861"/>
                  </a:lnTo>
                  <a:lnTo>
                    <a:pt x="119" y="850"/>
                  </a:lnTo>
                  <a:lnTo>
                    <a:pt x="116" y="840"/>
                  </a:lnTo>
                  <a:lnTo>
                    <a:pt x="112" y="829"/>
                  </a:lnTo>
                  <a:lnTo>
                    <a:pt x="109" y="818"/>
                  </a:lnTo>
                  <a:lnTo>
                    <a:pt x="106" y="807"/>
                  </a:lnTo>
                  <a:lnTo>
                    <a:pt x="104" y="796"/>
                  </a:lnTo>
                  <a:lnTo>
                    <a:pt x="100" y="783"/>
                  </a:lnTo>
                  <a:lnTo>
                    <a:pt x="98" y="771"/>
                  </a:lnTo>
                  <a:lnTo>
                    <a:pt x="95" y="760"/>
                  </a:lnTo>
                  <a:lnTo>
                    <a:pt x="94" y="749"/>
                  </a:lnTo>
                  <a:lnTo>
                    <a:pt x="91" y="736"/>
                  </a:lnTo>
                  <a:lnTo>
                    <a:pt x="90" y="725"/>
                  </a:lnTo>
                  <a:lnTo>
                    <a:pt x="88" y="714"/>
                  </a:lnTo>
                  <a:lnTo>
                    <a:pt x="87" y="703"/>
                  </a:lnTo>
                  <a:lnTo>
                    <a:pt x="84" y="692"/>
                  </a:lnTo>
                  <a:lnTo>
                    <a:pt x="83" y="681"/>
                  </a:lnTo>
                  <a:lnTo>
                    <a:pt x="80" y="671"/>
                  </a:lnTo>
                  <a:lnTo>
                    <a:pt x="79" y="662"/>
                  </a:lnTo>
                  <a:lnTo>
                    <a:pt x="77" y="652"/>
                  </a:lnTo>
                  <a:lnTo>
                    <a:pt x="75" y="644"/>
                  </a:lnTo>
                  <a:lnTo>
                    <a:pt x="74" y="636"/>
                  </a:lnTo>
                  <a:lnTo>
                    <a:pt x="73" y="630"/>
                  </a:lnTo>
                  <a:lnTo>
                    <a:pt x="80" y="630"/>
                  </a:lnTo>
                  <a:lnTo>
                    <a:pt x="88" y="633"/>
                  </a:lnTo>
                  <a:lnTo>
                    <a:pt x="94" y="634"/>
                  </a:lnTo>
                  <a:lnTo>
                    <a:pt x="103" y="636"/>
                  </a:lnTo>
                  <a:lnTo>
                    <a:pt x="103" y="639"/>
                  </a:lnTo>
                  <a:lnTo>
                    <a:pt x="103" y="644"/>
                  </a:lnTo>
                  <a:lnTo>
                    <a:pt x="114" y="644"/>
                  </a:lnTo>
                  <a:lnTo>
                    <a:pt x="126" y="645"/>
                  </a:lnTo>
                  <a:lnTo>
                    <a:pt x="126" y="635"/>
                  </a:lnTo>
                  <a:lnTo>
                    <a:pt x="126" y="626"/>
                  </a:lnTo>
                  <a:lnTo>
                    <a:pt x="119" y="621"/>
                  </a:lnTo>
                  <a:lnTo>
                    <a:pt x="111" y="618"/>
                  </a:lnTo>
                  <a:lnTo>
                    <a:pt x="105" y="613"/>
                  </a:lnTo>
                  <a:lnTo>
                    <a:pt x="99" y="609"/>
                  </a:lnTo>
                  <a:lnTo>
                    <a:pt x="91" y="605"/>
                  </a:lnTo>
                  <a:lnTo>
                    <a:pt x="85" y="602"/>
                  </a:lnTo>
                  <a:lnTo>
                    <a:pt x="79" y="598"/>
                  </a:lnTo>
                  <a:lnTo>
                    <a:pt x="73" y="594"/>
                  </a:lnTo>
                  <a:lnTo>
                    <a:pt x="73" y="590"/>
                  </a:lnTo>
                  <a:lnTo>
                    <a:pt x="73" y="588"/>
                  </a:lnTo>
                  <a:lnTo>
                    <a:pt x="69" y="588"/>
                  </a:lnTo>
                  <a:lnTo>
                    <a:pt x="67" y="588"/>
                  </a:lnTo>
                  <a:lnTo>
                    <a:pt x="64" y="583"/>
                  </a:lnTo>
                  <a:lnTo>
                    <a:pt x="62" y="579"/>
                  </a:lnTo>
                  <a:lnTo>
                    <a:pt x="57" y="573"/>
                  </a:lnTo>
                  <a:lnTo>
                    <a:pt x="52" y="568"/>
                  </a:lnTo>
                  <a:lnTo>
                    <a:pt x="46" y="561"/>
                  </a:lnTo>
                  <a:lnTo>
                    <a:pt x="41" y="556"/>
                  </a:lnTo>
                  <a:lnTo>
                    <a:pt x="36" y="551"/>
                  </a:lnTo>
                  <a:lnTo>
                    <a:pt x="35" y="548"/>
                  </a:lnTo>
                  <a:lnTo>
                    <a:pt x="30" y="548"/>
                  </a:lnTo>
                  <a:lnTo>
                    <a:pt x="25" y="548"/>
                  </a:lnTo>
                  <a:lnTo>
                    <a:pt x="22" y="542"/>
                  </a:lnTo>
                  <a:lnTo>
                    <a:pt x="22" y="536"/>
                  </a:lnTo>
                  <a:lnTo>
                    <a:pt x="17" y="536"/>
                  </a:lnTo>
                  <a:lnTo>
                    <a:pt x="15" y="536"/>
                  </a:lnTo>
                  <a:lnTo>
                    <a:pt x="9" y="524"/>
                  </a:lnTo>
                  <a:lnTo>
                    <a:pt x="5" y="511"/>
                  </a:lnTo>
                  <a:lnTo>
                    <a:pt x="2" y="504"/>
                  </a:lnTo>
                  <a:lnTo>
                    <a:pt x="1" y="498"/>
                  </a:lnTo>
                  <a:lnTo>
                    <a:pt x="1" y="490"/>
                  </a:lnTo>
                  <a:lnTo>
                    <a:pt x="1" y="484"/>
                  </a:lnTo>
                  <a:lnTo>
                    <a:pt x="0" y="475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1" y="451"/>
                  </a:lnTo>
                  <a:lnTo>
                    <a:pt x="1" y="442"/>
                  </a:lnTo>
                  <a:lnTo>
                    <a:pt x="1" y="433"/>
                  </a:lnTo>
                  <a:lnTo>
                    <a:pt x="2" y="425"/>
                  </a:lnTo>
                  <a:lnTo>
                    <a:pt x="5" y="417"/>
                  </a:lnTo>
                  <a:lnTo>
                    <a:pt x="5" y="407"/>
                  </a:lnTo>
                  <a:lnTo>
                    <a:pt x="6" y="397"/>
                  </a:lnTo>
                  <a:lnTo>
                    <a:pt x="7" y="388"/>
                  </a:lnTo>
                  <a:lnTo>
                    <a:pt x="10" y="379"/>
                  </a:lnTo>
                  <a:lnTo>
                    <a:pt x="11" y="369"/>
                  </a:lnTo>
                  <a:lnTo>
                    <a:pt x="14" y="359"/>
                  </a:lnTo>
                  <a:lnTo>
                    <a:pt x="16" y="349"/>
                  </a:lnTo>
                  <a:lnTo>
                    <a:pt x="20" y="341"/>
                  </a:lnTo>
                  <a:lnTo>
                    <a:pt x="21" y="329"/>
                  </a:lnTo>
                  <a:lnTo>
                    <a:pt x="23" y="320"/>
                  </a:lnTo>
                  <a:lnTo>
                    <a:pt x="26" y="310"/>
                  </a:lnTo>
                  <a:lnTo>
                    <a:pt x="30" y="301"/>
                  </a:lnTo>
                  <a:lnTo>
                    <a:pt x="32" y="290"/>
                  </a:lnTo>
                  <a:lnTo>
                    <a:pt x="36" y="280"/>
                  </a:lnTo>
                  <a:lnTo>
                    <a:pt x="40" y="270"/>
                  </a:lnTo>
                  <a:lnTo>
                    <a:pt x="43" y="261"/>
                  </a:lnTo>
                  <a:lnTo>
                    <a:pt x="46" y="250"/>
                  </a:lnTo>
                  <a:lnTo>
                    <a:pt x="49" y="240"/>
                  </a:lnTo>
                  <a:lnTo>
                    <a:pt x="52" y="230"/>
                  </a:lnTo>
                  <a:lnTo>
                    <a:pt x="56" y="221"/>
                  </a:lnTo>
                  <a:lnTo>
                    <a:pt x="59" y="209"/>
                  </a:lnTo>
                  <a:lnTo>
                    <a:pt x="63" y="200"/>
                  </a:lnTo>
                  <a:lnTo>
                    <a:pt x="67" y="190"/>
                  </a:lnTo>
                  <a:lnTo>
                    <a:pt x="70" y="181"/>
                  </a:lnTo>
                  <a:lnTo>
                    <a:pt x="73" y="170"/>
                  </a:lnTo>
                  <a:lnTo>
                    <a:pt x="77" y="161"/>
                  </a:lnTo>
                  <a:lnTo>
                    <a:pt x="80" y="151"/>
                  </a:lnTo>
                  <a:lnTo>
                    <a:pt x="84" y="143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5" y="115"/>
                  </a:lnTo>
                  <a:lnTo>
                    <a:pt x="99" y="108"/>
                  </a:lnTo>
                  <a:lnTo>
                    <a:pt x="101" y="98"/>
                  </a:lnTo>
                  <a:lnTo>
                    <a:pt x="105" y="89"/>
                  </a:lnTo>
                  <a:lnTo>
                    <a:pt x="108" y="82"/>
                  </a:lnTo>
                  <a:lnTo>
                    <a:pt x="111" y="75"/>
                  </a:lnTo>
                  <a:lnTo>
                    <a:pt x="114" y="66"/>
                  </a:lnTo>
                  <a:lnTo>
                    <a:pt x="117" y="59"/>
                  </a:lnTo>
                  <a:lnTo>
                    <a:pt x="120" y="51"/>
                  </a:lnTo>
                  <a:lnTo>
                    <a:pt x="124" y="45"/>
                  </a:lnTo>
                  <a:lnTo>
                    <a:pt x="129" y="31"/>
                  </a:lnTo>
                  <a:lnTo>
                    <a:pt x="134" y="20"/>
                  </a:lnTo>
                  <a:lnTo>
                    <a:pt x="137" y="9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61" y="2"/>
                  </a:lnTo>
                  <a:lnTo>
                    <a:pt x="172" y="4"/>
                  </a:lnTo>
                  <a:lnTo>
                    <a:pt x="184" y="8"/>
                  </a:lnTo>
                  <a:lnTo>
                    <a:pt x="195" y="11"/>
                  </a:lnTo>
                  <a:lnTo>
                    <a:pt x="208" y="16"/>
                  </a:lnTo>
                  <a:lnTo>
                    <a:pt x="214" y="19"/>
                  </a:lnTo>
                  <a:lnTo>
                    <a:pt x="220" y="21"/>
                  </a:lnTo>
                  <a:lnTo>
                    <a:pt x="228" y="25"/>
                  </a:lnTo>
                  <a:lnTo>
                    <a:pt x="235" y="29"/>
                  </a:lnTo>
                  <a:lnTo>
                    <a:pt x="247" y="34"/>
                  </a:lnTo>
                  <a:lnTo>
                    <a:pt x="261" y="40"/>
                  </a:lnTo>
                  <a:lnTo>
                    <a:pt x="267" y="42"/>
                  </a:lnTo>
                  <a:lnTo>
                    <a:pt x="275" y="45"/>
                  </a:lnTo>
                  <a:lnTo>
                    <a:pt x="281" y="47"/>
                  </a:lnTo>
                  <a:lnTo>
                    <a:pt x="288" y="51"/>
                  </a:lnTo>
                  <a:lnTo>
                    <a:pt x="294" y="54"/>
                  </a:lnTo>
                  <a:lnTo>
                    <a:pt x="302" y="56"/>
                  </a:lnTo>
                  <a:lnTo>
                    <a:pt x="308" y="59"/>
                  </a:lnTo>
                  <a:lnTo>
                    <a:pt x="315" y="62"/>
                  </a:lnTo>
                  <a:lnTo>
                    <a:pt x="322" y="63"/>
                  </a:lnTo>
                  <a:lnTo>
                    <a:pt x="329" y="66"/>
                  </a:lnTo>
                  <a:lnTo>
                    <a:pt x="335" y="68"/>
                  </a:lnTo>
                  <a:lnTo>
                    <a:pt x="343" y="71"/>
                  </a:lnTo>
                  <a:lnTo>
                    <a:pt x="343" y="73"/>
                  </a:lnTo>
                  <a:lnTo>
                    <a:pt x="343" y="77"/>
                  </a:lnTo>
                  <a:lnTo>
                    <a:pt x="354" y="80"/>
                  </a:lnTo>
                  <a:lnTo>
                    <a:pt x="365" y="82"/>
                  </a:lnTo>
                  <a:lnTo>
                    <a:pt x="376" y="84"/>
                  </a:lnTo>
                  <a:lnTo>
                    <a:pt x="387" y="87"/>
                  </a:lnTo>
                  <a:lnTo>
                    <a:pt x="398" y="89"/>
                  </a:lnTo>
                  <a:lnTo>
                    <a:pt x="409" y="92"/>
                  </a:lnTo>
                  <a:lnTo>
                    <a:pt x="420" y="94"/>
                  </a:lnTo>
                  <a:lnTo>
                    <a:pt x="433" y="98"/>
                  </a:lnTo>
                  <a:lnTo>
                    <a:pt x="444" y="99"/>
                  </a:lnTo>
                  <a:lnTo>
                    <a:pt x="455" y="102"/>
                  </a:lnTo>
                  <a:lnTo>
                    <a:pt x="466" y="104"/>
                  </a:lnTo>
                  <a:lnTo>
                    <a:pt x="479" y="107"/>
                  </a:lnTo>
                  <a:lnTo>
                    <a:pt x="490" y="108"/>
                  </a:lnTo>
                  <a:lnTo>
                    <a:pt x="502" y="109"/>
                  </a:lnTo>
                  <a:lnTo>
                    <a:pt x="513" y="110"/>
                  </a:lnTo>
                  <a:lnTo>
                    <a:pt x="526" y="113"/>
                  </a:lnTo>
                  <a:lnTo>
                    <a:pt x="537" y="113"/>
                  </a:lnTo>
                  <a:lnTo>
                    <a:pt x="548" y="113"/>
                  </a:lnTo>
                  <a:lnTo>
                    <a:pt x="559" y="113"/>
                  </a:lnTo>
                  <a:lnTo>
                    <a:pt x="570" y="113"/>
                  </a:lnTo>
                  <a:lnTo>
                    <a:pt x="581" y="112"/>
                  </a:lnTo>
                  <a:lnTo>
                    <a:pt x="594" y="112"/>
                  </a:lnTo>
                  <a:lnTo>
                    <a:pt x="605" y="110"/>
                  </a:lnTo>
                  <a:lnTo>
                    <a:pt x="617" y="110"/>
                  </a:lnTo>
                  <a:lnTo>
                    <a:pt x="628" y="108"/>
                  </a:lnTo>
                  <a:lnTo>
                    <a:pt x="639" y="106"/>
                  </a:lnTo>
                  <a:lnTo>
                    <a:pt x="651" y="103"/>
                  </a:lnTo>
                  <a:lnTo>
                    <a:pt x="663" y="101"/>
                  </a:lnTo>
                  <a:lnTo>
                    <a:pt x="674" y="96"/>
                  </a:lnTo>
                  <a:lnTo>
                    <a:pt x="686" y="92"/>
                  </a:lnTo>
                  <a:lnTo>
                    <a:pt x="698" y="88"/>
                  </a:lnTo>
                  <a:lnTo>
                    <a:pt x="710" y="84"/>
                  </a:lnTo>
                  <a:lnTo>
                    <a:pt x="710" y="94"/>
                  </a:lnTo>
                  <a:lnTo>
                    <a:pt x="712" y="104"/>
                  </a:lnTo>
                  <a:lnTo>
                    <a:pt x="712" y="114"/>
                  </a:lnTo>
                  <a:lnTo>
                    <a:pt x="715" y="125"/>
                  </a:lnTo>
                  <a:lnTo>
                    <a:pt x="716" y="135"/>
                  </a:lnTo>
                  <a:lnTo>
                    <a:pt x="717" y="146"/>
                  </a:lnTo>
                  <a:lnTo>
                    <a:pt x="719" y="156"/>
                  </a:lnTo>
                  <a:lnTo>
                    <a:pt x="721" y="167"/>
                  </a:lnTo>
                  <a:lnTo>
                    <a:pt x="721" y="176"/>
                  </a:lnTo>
                  <a:lnTo>
                    <a:pt x="724" y="187"/>
                  </a:lnTo>
                  <a:lnTo>
                    <a:pt x="724" y="196"/>
                  </a:lnTo>
                  <a:lnTo>
                    <a:pt x="726" y="207"/>
                  </a:lnTo>
                  <a:lnTo>
                    <a:pt x="727" y="216"/>
                  </a:lnTo>
                  <a:lnTo>
                    <a:pt x="728" y="227"/>
                  </a:lnTo>
                  <a:lnTo>
                    <a:pt x="730" y="235"/>
                  </a:lnTo>
                  <a:lnTo>
                    <a:pt x="732" y="247"/>
                  </a:lnTo>
                  <a:lnTo>
                    <a:pt x="732" y="255"/>
                  </a:lnTo>
                  <a:lnTo>
                    <a:pt x="735" y="265"/>
                  </a:lnTo>
                  <a:lnTo>
                    <a:pt x="736" y="275"/>
                  </a:lnTo>
                  <a:lnTo>
                    <a:pt x="738" y="285"/>
                  </a:lnTo>
                  <a:lnTo>
                    <a:pt x="740" y="294"/>
                  </a:lnTo>
                  <a:lnTo>
                    <a:pt x="742" y="305"/>
                  </a:lnTo>
                  <a:lnTo>
                    <a:pt x="743" y="313"/>
                  </a:lnTo>
                  <a:lnTo>
                    <a:pt x="746" y="324"/>
                  </a:lnTo>
                  <a:lnTo>
                    <a:pt x="747" y="334"/>
                  </a:lnTo>
                  <a:lnTo>
                    <a:pt x="749" y="344"/>
                  </a:lnTo>
                  <a:lnTo>
                    <a:pt x="751" y="354"/>
                  </a:lnTo>
                  <a:lnTo>
                    <a:pt x="753" y="365"/>
                  </a:lnTo>
                  <a:lnTo>
                    <a:pt x="754" y="375"/>
                  </a:lnTo>
                  <a:lnTo>
                    <a:pt x="758" y="386"/>
                  </a:lnTo>
                  <a:lnTo>
                    <a:pt x="759" y="397"/>
                  </a:lnTo>
                  <a:lnTo>
                    <a:pt x="763" y="409"/>
                  </a:lnTo>
                  <a:lnTo>
                    <a:pt x="756" y="417"/>
                  </a:lnTo>
                  <a:lnTo>
                    <a:pt x="751" y="426"/>
                  </a:lnTo>
                  <a:lnTo>
                    <a:pt x="745" y="433"/>
                  </a:lnTo>
                  <a:lnTo>
                    <a:pt x="740" y="442"/>
                  </a:lnTo>
                  <a:lnTo>
                    <a:pt x="735" y="448"/>
                  </a:lnTo>
                  <a:lnTo>
                    <a:pt x="730" y="456"/>
                  </a:lnTo>
                  <a:lnTo>
                    <a:pt x="726" y="462"/>
                  </a:lnTo>
                  <a:lnTo>
                    <a:pt x="722" y="468"/>
                  </a:lnTo>
                  <a:lnTo>
                    <a:pt x="715" y="478"/>
                  </a:lnTo>
                  <a:lnTo>
                    <a:pt x="707" y="487"/>
                  </a:lnTo>
                  <a:lnTo>
                    <a:pt x="700" y="493"/>
                  </a:lnTo>
                  <a:lnTo>
                    <a:pt x="694" y="499"/>
                  </a:lnTo>
                  <a:lnTo>
                    <a:pt x="685" y="501"/>
                  </a:lnTo>
                  <a:lnTo>
                    <a:pt x="678" y="504"/>
                  </a:lnTo>
                  <a:lnTo>
                    <a:pt x="669" y="505"/>
                  </a:lnTo>
                  <a:lnTo>
                    <a:pt x="659" y="506"/>
                  </a:lnTo>
                  <a:lnTo>
                    <a:pt x="653" y="505"/>
                  </a:lnTo>
                  <a:lnTo>
                    <a:pt x="647" y="504"/>
                  </a:lnTo>
                  <a:lnTo>
                    <a:pt x="639" y="503"/>
                  </a:lnTo>
                  <a:lnTo>
                    <a:pt x="633" y="503"/>
                  </a:lnTo>
                  <a:lnTo>
                    <a:pt x="625" y="500"/>
                  </a:lnTo>
                  <a:lnTo>
                    <a:pt x="617" y="499"/>
                  </a:lnTo>
                  <a:lnTo>
                    <a:pt x="608" y="498"/>
                  </a:lnTo>
                  <a:lnTo>
                    <a:pt x="600" y="496"/>
                  </a:lnTo>
                  <a:lnTo>
                    <a:pt x="600" y="493"/>
                  </a:lnTo>
                  <a:lnTo>
                    <a:pt x="600" y="490"/>
                  </a:lnTo>
                  <a:lnTo>
                    <a:pt x="590" y="487"/>
                  </a:lnTo>
                  <a:lnTo>
                    <a:pt x="581" y="483"/>
                  </a:lnTo>
                  <a:lnTo>
                    <a:pt x="571" y="479"/>
                  </a:lnTo>
                  <a:lnTo>
                    <a:pt x="564" y="477"/>
                  </a:lnTo>
                  <a:lnTo>
                    <a:pt x="554" y="473"/>
                  </a:lnTo>
                  <a:lnTo>
                    <a:pt x="545" y="470"/>
                  </a:lnTo>
                  <a:lnTo>
                    <a:pt x="535" y="467"/>
                  </a:lnTo>
                  <a:lnTo>
                    <a:pt x="528" y="464"/>
                  </a:lnTo>
                  <a:lnTo>
                    <a:pt x="528" y="469"/>
                  </a:lnTo>
                  <a:lnTo>
                    <a:pt x="528" y="474"/>
                  </a:lnTo>
                  <a:lnTo>
                    <a:pt x="534" y="478"/>
                  </a:lnTo>
                  <a:lnTo>
                    <a:pt x="540" y="482"/>
                  </a:lnTo>
                  <a:lnTo>
                    <a:pt x="548" y="485"/>
                  </a:lnTo>
                  <a:lnTo>
                    <a:pt x="555" y="490"/>
                  </a:lnTo>
                  <a:lnTo>
                    <a:pt x="563" y="494"/>
                  </a:lnTo>
                  <a:lnTo>
                    <a:pt x="570" y="498"/>
                  </a:lnTo>
                  <a:lnTo>
                    <a:pt x="579" y="501"/>
                  </a:lnTo>
                  <a:lnTo>
                    <a:pt x="590" y="506"/>
                  </a:lnTo>
                  <a:lnTo>
                    <a:pt x="590" y="509"/>
                  </a:lnTo>
                  <a:lnTo>
                    <a:pt x="590" y="513"/>
                  </a:lnTo>
                  <a:lnTo>
                    <a:pt x="596" y="513"/>
                  </a:lnTo>
                  <a:lnTo>
                    <a:pt x="604" y="513"/>
                  </a:lnTo>
                  <a:lnTo>
                    <a:pt x="604" y="516"/>
                  </a:lnTo>
                  <a:lnTo>
                    <a:pt x="604" y="520"/>
                  </a:lnTo>
                  <a:lnTo>
                    <a:pt x="613" y="520"/>
                  </a:lnTo>
                  <a:lnTo>
                    <a:pt x="621" y="521"/>
                  </a:lnTo>
                  <a:lnTo>
                    <a:pt x="626" y="522"/>
                  </a:lnTo>
                  <a:lnTo>
                    <a:pt x="636" y="526"/>
                  </a:lnTo>
                  <a:lnTo>
                    <a:pt x="633" y="530"/>
                  </a:lnTo>
                  <a:lnTo>
                    <a:pt x="632" y="534"/>
                  </a:lnTo>
                  <a:lnTo>
                    <a:pt x="618" y="535"/>
                  </a:lnTo>
                  <a:lnTo>
                    <a:pt x="607" y="536"/>
                  </a:lnTo>
                  <a:lnTo>
                    <a:pt x="595" y="537"/>
                  </a:lnTo>
                  <a:lnTo>
                    <a:pt x="586" y="540"/>
                  </a:lnTo>
                  <a:lnTo>
                    <a:pt x="575" y="541"/>
                  </a:lnTo>
                  <a:lnTo>
                    <a:pt x="568" y="543"/>
                  </a:lnTo>
                  <a:lnTo>
                    <a:pt x="559" y="545"/>
                  </a:lnTo>
                  <a:lnTo>
                    <a:pt x="553" y="547"/>
                  </a:lnTo>
                  <a:lnTo>
                    <a:pt x="545" y="547"/>
                  </a:lnTo>
                  <a:lnTo>
                    <a:pt x="539" y="550"/>
                  </a:lnTo>
                  <a:lnTo>
                    <a:pt x="534" y="550"/>
                  </a:lnTo>
                  <a:lnTo>
                    <a:pt x="531" y="552"/>
                  </a:lnTo>
                  <a:lnTo>
                    <a:pt x="524" y="555"/>
                  </a:lnTo>
                  <a:lnTo>
                    <a:pt x="522" y="557"/>
                  </a:lnTo>
                  <a:lnTo>
                    <a:pt x="521" y="558"/>
                  </a:lnTo>
                  <a:lnTo>
                    <a:pt x="524" y="560"/>
                  </a:lnTo>
                  <a:lnTo>
                    <a:pt x="532" y="561"/>
                  </a:lnTo>
                  <a:lnTo>
                    <a:pt x="543" y="562"/>
                  </a:lnTo>
                  <a:lnTo>
                    <a:pt x="549" y="562"/>
                  </a:lnTo>
                  <a:lnTo>
                    <a:pt x="557" y="562"/>
                  </a:lnTo>
                  <a:lnTo>
                    <a:pt x="564" y="562"/>
                  </a:lnTo>
                  <a:lnTo>
                    <a:pt x="575" y="562"/>
                  </a:lnTo>
                  <a:lnTo>
                    <a:pt x="585" y="562"/>
                  </a:lnTo>
                  <a:lnTo>
                    <a:pt x="596" y="562"/>
                  </a:lnTo>
                  <a:lnTo>
                    <a:pt x="601" y="562"/>
                  </a:lnTo>
                  <a:lnTo>
                    <a:pt x="607" y="562"/>
                  </a:lnTo>
                  <a:lnTo>
                    <a:pt x="615" y="562"/>
                  </a:lnTo>
                  <a:lnTo>
                    <a:pt x="622" y="562"/>
                  </a:lnTo>
                  <a:lnTo>
                    <a:pt x="616" y="569"/>
                  </a:lnTo>
                  <a:lnTo>
                    <a:pt x="610" y="577"/>
                  </a:lnTo>
                  <a:lnTo>
                    <a:pt x="602" y="583"/>
                  </a:lnTo>
                  <a:lnTo>
                    <a:pt x="595" y="589"/>
                  </a:lnTo>
                  <a:lnTo>
                    <a:pt x="586" y="594"/>
                  </a:lnTo>
                  <a:lnTo>
                    <a:pt x="578" y="599"/>
                  </a:lnTo>
                  <a:lnTo>
                    <a:pt x="569" y="604"/>
                  </a:lnTo>
                  <a:lnTo>
                    <a:pt x="561" y="610"/>
                  </a:lnTo>
                  <a:lnTo>
                    <a:pt x="552" y="614"/>
                  </a:lnTo>
                  <a:lnTo>
                    <a:pt x="543" y="620"/>
                  </a:lnTo>
                  <a:lnTo>
                    <a:pt x="535" y="625"/>
                  </a:lnTo>
                  <a:lnTo>
                    <a:pt x="528" y="633"/>
                  </a:lnTo>
                  <a:lnTo>
                    <a:pt x="521" y="640"/>
                  </a:lnTo>
                  <a:lnTo>
                    <a:pt x="516" y="649"/>
                  </a:lnTo>
                  <a:lnTo>
                    <a:pt x="512" y="657"/>
                  </a:lnTo>
                  <a:lnTo>
                    <a:pt x="510" y="668"/>
                  </a:lnTo>
                  <a:lnTo>
                    <a:pt x="521" y="665"/>
                  </a:lnTo>
                  <a:lnTo>
                    <a:pt x="533" y="661"/>
                  </a:lnTo>
                  <a:lnTo>
                    <a:pt x="538" y="657"/>
                  </a:lnTo>
                  <a:lnTo>
                    <a:pt x="544" y="654"/>
                  </a:lnTo>
                  <a:lnTo>
                    <a:pt x="550" y="650"/>
                  </a:lnTo>
                  <a:lnTo>
                    <a:pt x="557" y="647"/>
                  </a:lnTo>
                  <a:lnTo>
                    <a:pt x="568" y="639"/>
                  </a:lnTo>
                  <a:lnTo>
                    <a:pt x="579" y="630"/>
                  </a:lnTo>
                  <a:lnTo>
                    <a:pt x="584" y="624"/>
                  </a:lnTo>
                  <a:lnTo>
                    <a:pt x="590" y="620"/>
                  </a:lnTo>
                  <a:lnTo>
                    <a:pt x="596" y="614"/>
                  </a:lnTo>
                  <a:lnTo>
                    <a:pt x="602" y="610"/>
                  </a:lnTo>
                  <a:lnTo>
                    <a:pt x="607" y="604"/>
                  </a:lnTo>
                  <a:lnTo>
                    <a:pt x="612" y="599"/>
                  </a:lnTo>
                  <a:lnTo>
                    <a:pt x="617" y="594"/>
                  </a:lnTo>
                  <a:lnTo>
                    <a:pt x="623" y="589"/>
                  </a:lnTo>
                  <a:lnTo>
                    <a:pt x="634" y="579"/>
                  </a:lnTo>
                  <a:lnTo>
                    <a:pt x="646" y="572"/>
                  </a:lnTo>
                  <a:lnTo>
                    <a:pt x="657" y="563"/>
                  </a:lnTo>
                  <a:lnTo>
                    <a:pt x="669" y="558"/>
                  </a:lnTo>
                  <a:lnTo>
                    <a:pt x="680" y="553"/>
                  </a:lnTo>
                  <a:lnTo>
                    <a:pt x="694" y="552"/>
                  </a:lnTo>
                  <a:lnTo>
                    <a:pt x="698" y="563"/>
                  </a:lnTo>
                  <a:lnTo>
                    <a:pt x="702" y="577"/>
                  </a:lnTo>
                  <a:lnTo>
                    <a:pt x="707" y="588"/>
                  </a:lnTo>
                  <a:lnTo>
                    <a:pt x="714" y="602"/>
                  </a:lnTo>
                  <a:lnTo>
                    <a:pt x="717" y="611"/>
                  </a:lnTo>
                  <a:lnTo>
                    <a:pt x="721" y="621"/>
                  </a:lnTo>
                  <a:lnTo>
                    <a:pt x="724" y="629"/>
                  </a:lnTo>
                  <a:lnTo>
                    <a:pt x="726" y="636"/>
                  </a:lnTo>
                  <a:lnTo>
                    <a:pt x="730" y="636"/>
                  </a:lnTo>
                  <a:lnTo>
                    <a:pt x="733" y="636"/>
                  </a:lnTo>
                  <a:lnTo>
                    <a:pt x="736" y="644"/>
                  </a:lnTo>
                  <a:lnTo>
                    <a:pt x="738" y="651"/>
                  </a:lnTo>
                  <a:lnTo>
                    <a:pt x="741" y="659"/>
                  </a:lnTo>
                  <a:lnTo>
                    <a:pt x="745" y="666"/>
                  </a:lnTo>
                  <a:lnTo>
                    <a:pt x="747" y="673"/>
                  </a:lnTo>
                  <a:lnTo>
                    <a:pt x="749" y="681"/>
                  </a:lnTo>
                  <a:lnTo>
                    <a:pt x="752" y="688"/>
                  </a:lnTo>
                  <a:lnTo>
                    <a:pt x="756" y="697"/>
                  </a:lnTo>
                  <a:lnTo>
                    <a:pt x="758" y="704"/>
                  </a:lnTo>
                  <a:lnTo>
                    <a:pt x="761" y="712"/>
                  </a:lnTo>
                  <a:lnTo>
                    <a:pt x="763" y="719"/>
                  </a:lnTo>
                  <a:lnTo>
                    <a:pt x="767" y="728"/>
                  </a:lnTo>
                  <a:lnTo>
                    <a:pt x="769" y="735"/>
                  </a:lnTo>
                  <a:lnTo>
                    <a:pt x="772" y="744"/>
                  </a:lnTo>
                  <a:lnTo>
                    <a:pt x="774" y="751"/>
                  </a:lnTo>
                  <a:lnTo>
                    <a:pt x="778" y="760"/>
                  </a:lnTo>
                  <a:lnTo>
                    <a:pt x="782" y="760"/>
                  </a:lnTo>
                  <a:lnTo>
                    <a:pt x="785" y="760"/>
                  </a:lnTo>
                  <a:lnTo>
                    <a:pt x="790" y="772"/>
                  </a:lnTo>
                  <a:lnTo>
                    <a:pt x="796" y="783"/>
                  </a:lnTo>
                  <a:lnTo>
                    <a:pt x="801" y="793"/>
                  </a:lnTo>
                  <a:lnTo>
                    <a:pt x="806" y="802"/>
                  </a:lnTo>
                  <a:lnTo>
                    <a:pt x="809" y="808"/>
                  </a:lnTo>
                  <a:lnTo>
                    <a:pt x="813" y="816"/>
                  </a:lnTo>
                  <a:lnTo>
                    <a:pt x="815" y="821"/>
                  </a:lnTo>
                  <a:lnTo>
                    <a:pt x="818" y="826"/>
                  </a:lnTo>
                  <a:lnTo>
                    <a:pt x="820" y="832"/>
                  </a:lnTo>
                  <a:lnTo>
                    <a:pt x="821" y="837"/>
                  </a:lnTo>
                  <a:lnTo>
                    <a:pt x="822" y="840"/>
                  </a:lnTo>
                  <a:lnTo>
                    <a:pt x="824" y="844"/>
                  </a:lnTo>
                  <a:lnTo>
                    <a:pt x="826" y="844"/>
                  </a:lnTo>
                  <a:lnTo>
                    <a:pt x="830" y="844"/>
                  </a:lnTo>
                  <a:lnTo>
                    <a:pt x="830" y="847"/>
                  </a:lnTo>
                  <a:lnTo>
                    <a:pt x="832" y="853"/>
                  </a:lnTo>
                  <a:lnTo>
                    <a:pt x="835" y="859"/>
                  </a:lnTo>
                  <a:lnTo>
                    <a:pt x="840" y="869"/>
                  </a:lnTo>
                  <a:lnTo>
                    <a:pt x="843" y="879"/>
                  </a:lnTo>
                  <a:lnTo>
                    <a:pt x="850" y="890"/>
                  </a:lnTo>
                  <a:lnTo>
                    <a:pt x="852" y="896"/>
                  </a:lnTo>
                  <a:lnTo>
                    <a:pt x="855" y="902"/>
                  </a:lnTo>
                  <a:lnTo>
                    <a:pt x="858" y="908"/>
                  </a:lnTo>
                  <a:lnTo>
                    <a:pt x="862" y="916"/>
                  </a:lnTo>
                  <a:lnTo>
                    <a:pt x="867" y="927"/>
                  </a:lnTo>
                  <a:lnTo>
                    <a:pt x="873" y="939"/>
                  </a:lnTo>
                  <a:lnTo>
                    <a:pt x="878" y="949"/>
                  </a:lnTo>
                  <a:lnTo>
                    <a:pt x="884" y="960"/>
                  </a:lnTo>
                  <a:lnTo>
                    <a:pt x="888" y="969"/>
                  </a:lnTo>
                  <a:lnTo>
                    <a:pt x="892" y="978"/>
                  </a:lnTo>
                  <a:lnTo>
                    <a:pt x="893" y="983"/>
                  </a:lnTo>
                  <a:lnTo>
                    <a:pt x="895" y="988"/>
                  </a:lnTo>
                  <a:lnTo>
                    <a:pt x="898" y="988"/>
                  </a:lnTo>
                  <a:lnTo>
                    <a:pt x="902" y="988"/>
                  </a:lnTo>
                  <a:lnTo>
                    <a:pt x="903" y="993"/>
                  </a:lnTo>
                  <a:lnTo>
                    <a:pt x="904" y="1000"/>
                  </a:lnTo>
                  <a:lnTo>
                    <a:pt x="905" y="1006"/>
                  </a:lnTo>
                  <a:lnTo>
                    <a:pt x="908" y="1014"/>
                  </a:lnTo>
                  <a:lnTo>
                    <a:pt x="912" y="1014"/>
                  </a:lnTo>
                  <a:lnTo>
                    <a:pt x="915" y="1014"/>
                  </a:lnTo>
                  <a:lnTo>
                    <a:pt x="916" y="1023"/>
                  </a:lnTo>
                  <a:lnTo>
                    <a:pt x="919" y="1035"/>
                  </a:lnTo>
                  <a:lnTo>
                    <a:pt x="920" y="1046"/>
                  </a:lnTo>
                  <a:lnTo>
                    <a:pt x="923" y="1057"/>
                  </a:lnTo>
                  <a:lnTo>
                    <a:pt x="924" y="1068"/>
                  </a:lnTo>
                  <a:lnTo>
                    <a:pt x="925" y="1080"/>
                  </a:lnTo>
                  <a:lnTo>
                    <a:pt x="925" y="1087"/>
                  </a:lnTo>
                  <a:lnTo>
                    <a:pt x="925" y="1093"/>
                  </a:lnTo>
                  <a:lnTo>
                    <a:pt x="925" y="1100"/>
                  </a:lnTo>
                  <a:lnTo>
                    <a:pt x="926" y="1108"/>
                  </a:lnTo>
                  <a:lnTo>
                    <a:pt x="920" y="1113"/>
                  </a:lnTo>
                  <a:lnTo>
                    <a:pt x="914" y="1117"/>
                  </a:lnTo>
                  <a:lnTo>
                    <a:pt x="908" y="1122"/>
                  </a:lnTo>
                  <a:lnTo>
                    <a:pt x="903" y="1129"/>
                  </a:lnTo>
                  <a:lnTo>
                    <a:pt x="895" y="1132"/>
                  </a:lnTo>
                  <a:lnTo>
                    <a:pt x="889" y="1136"/>
                  </a:lnTo>
                  <a:lnTo>
                    <a:pt x="882" y="1140"/>
                  </a:lnTo>
                  <a:lnTo>
                    <a:pt x="876" y="1143"/>
                  </a:lnTo>
                  <a:lnTo>
                    <a:pt x="868" y="1146"/>
                  </a:lnTo>
                  <a:lnTo>
                    <a:pt x="861" y="1148"/>
                  </a:lnTo>
                  <a:lnTo>
                    <a:pt x="853" y="1151"/>
                  </a:lnTo>
                  <a:lnTo>
                    <a:pt x="846" y="1153"/>
                  </a:lnTo>
                  <a:lnTo>
                    <a:pt x="837" y="1155"/>
                  </a:lnTo>
                  <a:lnTo>
                    <a:pt x="830" y="1157"/>
                  </a:lnTo>
                  <a:lnTo>
                    <a:pt x="822" y="1158"/>
                  </a:lnTo>
                  <a:lnTo>
                    <a:pt x="815" y="1161"/>
                  </a:lnTo>
                  <a:lnTo>
                    <a:pt x="806" y="1161"/>
                  </a:lnTo>
                  <a:lnTo>
                    <a:pt x="798" y="1162"/>
                  </a:lnTo>
                  <a:lnTo>
                    <a:pt x="789" y="1162"/>
                  </a:lnTo>
                  <a:lnTo>
                    <a:pt x="782" y="1163"/>
                  </a:lnTo>
                  <a:lnTo>
                    <a:pt x="773" y="1163"/>
                  </a:lnTo>
                  <a:lnTo>
                    <a:pt x="764" y="1163"/>
                  </a:lnTo>
                  <a:lnTo>
                    <a:pt x="757" y="1163"/>
                  </a:lnTo>
                  <a:lnTo>
                    <a:pt x="749" y="1164"/>
                  </a:lnTo>
                  <a:lnTo>
                    <a:pt x="741" y="1164"/>
                  </a:lnTo>
                  <a:lnTo>
                    <a:pt x="733" y="1164"/>
                  </a:lnTo>
                  <a:lnTo>
                    <a:pt x="725" y="1164"/>
                  </a:lnTo>
                  <a:lnTo>
                    <a:pt x="717" y="1164"/>
                  </a:lnTo>
                  <a:lnTo>
                    <a:pt x="710" y="1164"/>
                  </a:lnTo>
                  <a:lnTo>
                    <a:pt x="702" y="1164"/>
                  </a:lnTo>
                  <a:lnTo>
                    <a:pt x="696" y="1164"/>
                  </a:lnTo>
                  <a:lnTo>
                    <a:pt x="690" y="1164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2" name="Freeform 16"/>
            <p:cNvSpPr>
              <a:spLocks/>
            </p:cNvSpPr>
            <p:nvPr/>
          </p:nvSpPr>
          <p:spPr bwMode="auto">
            <a:xfrm>
              <a:off x="4850" y="3773"/>
              <a:ext cx="178" cy="28"/>
            </a:xfrm>
            <a:custGeom>
              <a:avLst/>
              <a:gdLst>
                <a:gd name="T0" fmla="*/ 257 w 355"/>
                <a:gd name="T1" fmla="*/ 55 h 56"/>
                <a:gd name="T2" fmla="*/ 239 w 355"/>
                <a:gd name="T3" fmla="*/ 52 h 56"/>
                <a:gd name="T4" fmla="*/ 223 w 355"/>
                <a:gd name="T5" fmla="*/ 51 h 56"/>
                <a:gd name="T6" fmla="*/ 206 w 355"/>
                <a:gd name="T7" fmla="*/ 49 h 56"/>
                <a:gd name="T8" fmla="*/ 190 w 355"/>
                <a:gd name="T9" fmla="*/ 47 h 56"/>
                <a:gd name="T10" fmla="*/ 173 w 355"/>
                <a:gd name="T11" fmla="*/ 45 h 56"/>
                <a:gd name="T12" fmla="*/ 157 w 355"/>
                <a:gd name="T13" fmla="*/ 44 h 56"/>
                <a:gd name="T14" fmla="*/ 139 w 355"/>
                <a:gd name="T15" fmla="*/ 41 h 56"/>
                <a:gd name="T16" fmla="*/ 123 w 355"/>
                <a:gd name="T17" fmla="*/ 40 h 56"/>
                <a:gd name="T18" fmla="*/ 106 w 355"/>
                <a:gd name="T19" fmla="*/ 38 h 56"/>
                <a:gd name="T20" fmla="*/ 90 w 355"/>
                <a:gd name="T21" fmla="*/ 36 h 56"/>
                <a:gd name="T22" fmla="*/ 73 w 355"/>
                <a:gd name="T23" fmla="*/ 34 h 56"/>
                <a:gd name="T24" fmla="*/ 56 w 355"/>
                <a:gd name="T25" fmla="*/ 33 h 56"/>
                <a:gd name="T26" fmla="*/ 39 w 355"/>
                <a:gd name="T27" fmla="*/ 30 h 56"/>
                <a:gd name="T28" fmla="*/ 23 w 355"/>
                <a:gd name="T29" fmla="*/ 29 h 56"/>
                <a:gd name="T30" fmla="*/ 7 w 355"/>
                <a:gd name="T31" fmla="*/ 26 h 56"/>
                <a:gd name="T32" fmla="*/ 0 w 355"/>
                <a:gd name="T33" fmla="*/ 18 h 56"/>
                <a:gd name="T34" fmla="*/ 6 w 355"/>
                <a:gd name="T35" fmla="*/ 7 h 56"/>
                <a:gd name="T36" fmla="*/ 19 w 355"/>
                <a:gd name="T37" fmla="*/ 3 h 56"/>
                <a:gd name="T38" fmla="*/ 35 w 355"/>
                <a:gd name="T39" fmla="*/ 0 h 56"/>
                <a:gd name="T40" fmla="*/ 56 w 355"/>
                <a:gd name="T41" fmla="*/ 0 h 56"/>
                <a:gd name="T42" fmla="*/ 79 w 355"/>
                <a:gd name="T43" fmla="*/ 0 h 56"/>
                <a:gd name="T44" fmla="*/ 102 w 355"/>
                <a:gd name="T45" fmla="*/ 2 h 56"/>
                <a:gd name="T46" fmla="*/ 128 w 355"/>
                <a:gd name="T47" fmla="*/ 4 h 56"/>
                <a:gd name="T48" fmla="*/ 148 w 355"/>
                <a:gd name="T49" fmla="*/ 7 h 56"/>
                <a:gd name="T50" fmla="*/ 162 w 355"/>
                <a:gd name="T51" fmla="*/ 9 h 56"/>
                <a:gd name="T52" fmla="*/ 181 w 355"/>
                <a:gd name="T53" fmla="*/ 12 h 56"/>
                <a:gd name="T54" fmla="*/ 201 w 355"/>
                <a:gd name="T55" fmla="*/ 14 h 56"/>
                <a:gd name="T56" fmla="*/ 215 w 355"/>
                <a:gd name="T57" fmla="*/ 16 h 56"/>
                <a:gd name="T58" fmla="*/ 235 w 355"/>
                <a:gd name="T59" fmla="*/ 19 h 56"/>
                <a:gd name="T60" fmla="*/ 261 w 355"/>
                <a:gd name="T61" fmla="*/ 23 h 56"/>
                <a:gd name="T62" fmla="*/ 285 w 355"/>
                <a:gd name="T63" fmla="*/ 26 h 56"/>
                <a:gd name="T64" fmla="*/ 308 w 355"/>
                <a:gd name="T65" fmla="*/ 29 h 56"/>
                <a:gd name="T66" fmla="*/ 327 w 355"/>
                <a:gd name="T67" fmla="*/ 31 h 56"/>
                <a:gd name="T68" fmla="*/ 345 w 355"/>
                <a:gd name="T69" fmla="*/ 33 h 56"/>
                <a:gd name="T70" fmla="*/ 353 w 355"/>
                <a:gd name="T71" fmla="*/ 38 h 56"/>
                <a:gd name="T72" fmla="*/ 341 w 355"/>
                <a:gd name="T73" fmla="*/ 45 h 56"/>
                <a:gd name="T74" fmla="*/ 319 w 355"/>
                <a:gd name="T75" fmla="*/ 50 h 56"/>
                <a:gd name="T76" fmla="*/ 298 w 355"/>
                <a:gd name="T77" fmla="*/ 54 h 56"/>
                <a:gd name="T78" fmla="*/ 277 w 355"/>
                <a:gd name="T7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5" h="56">
                  <a:moveTo>
                    <a:pt x="265" y="56"/>
                  </a:moveTo>
                  <a:lnTo>
                    <a:pt x="257" y="55"/>
                  </a:lnTo>
                  <a:lnTo>
                    <a:pt x="248" y="54"/>
                  </a:lnTo>
                  <a:lnTo>
                    <a:pt x="239" y="52"/>
                  </a:lnTo>
                  <a:lnTo>
                    <a:pt x="232" y="52"/>
                  </a:lnTo>
                  <a:lnTo>
                    <a:pt x="223" y="51"/>
                  </a:lnTo>
                  <a:lnTo>
                    <a:pt x="215" y="50"/>
                  </a:lnTo>
                  <a:lnTo>
                    <a:pt x="206" y="49"/>
                  </a:lnTo>
                  <a:lnTo>
                    <a:pt x="199" y="49"/>
                  </a:lnTo>
                  <a:lnTo>
                    <a:pt x="190" y="47"/>
                  </a:lnTo>
                  <a:lnTo>
                    <a:pt x="181" y="46"/>
                  </a:lnTo>
                  <a:lnTo>
                    <a:pt x="173" y="45"/>
                  </a:lnTo>
                  <a:lnTo>
                    <a:pt x="165" y="45"/>
                  </a:lnTo>
                  <a:lnTo>
                    <a:pt x="157" y="44"/>
                  </a:lnTo>
                  <a:lnTo>
                    <a:pt x="148" y="42"/>
                  </a:lnTo>
                  <a:lnTo>
                    <a:pt x="139" y="41"/>
                  </a:lnTo>
                  <a:lnTo>
                    <a:pt x="132" y="41"/>
                  </a:lnTo>
                  <a:lnTo>
                    <a:pt x="123" y="40"/>
                  </a:lnTo>
                  <a:lnTo>
                    <a:pt x="115" y="39"/>
                  </a:lnTo>
                  <a:lnTo>
                    <a:pt x="106" y="38"/>
                  </a:lnTo>
                  <a:lnTo>
                    <a:pt x="98" y="38"/>
                  </a:lnTo>
                  <a:lnTo>
                    <a:pt x="90" y="36"/>
                  </a:lnTo>
                  <a:lnTo>
                    <a:pt x="81" y="35"/>
                  </a:lnTo>
                  <a:lnTo>
                    <a:pt x="73" y="34"/>
                  </a:lnTo>
                  <a:lnTo>
                    <a:pt x="65" y="34"/>
                  </a:lnTo>
                  <a:lnTo>
                    <a:pt x="56" y="33"/>
                  </a:lnTo>
                  <a:lnTo>
                    <a:pt x="48" y="31"/>
                  </a:lnTo>
                  <a:lnTo>
                    <a:pt x="39" y="30"/>
                  </a:lnTo>
                  <a:lnTo>
                    <a:pt x="32" y="30"/>
                  </a:lnTo>
                  <a:lnTo>
                    <a:pt x="23" y="29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2" y="2"/>
                  </a:lnTo>
                  <a:lnTo>
                    <a:pt x="116" y="3"/>
                  </a:lnTo>
                  <a:lnTo>
                    <a:pt x="128" y="4"/>
                  </a:lnTo>
                  <a:lnTo>
                    <a:pt x="142" y="7"/>
                  </a:lnTo>
                  <a:lnTo>
                    <a:pt x="148" y="7"/>
                  </a:lnTo>
                  <a:lnTo>
                    <a:pt x="154" y="8"/>
                  </a:lnTo>
                  <a:lnTo>
                    <a:pt x="162" y="9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5" y="14"/>
                  </a:lnTo>
                  <a:lnTo>
                    <a:pt x="201" y="14"/>
                  </a:lnTo>
                  <a:lnTo>
                    <a:pt x="209" y="15"/>
                  </a:lnTo>
                  <a:lnTo>
                    <a:pt x="215" y="16"/>
                  </a:lnTo>
                  <a:lnTo>
                    <a:pt x="222" y="18"/>
                  </a:lnTo>
                  <a:lnTo>
                    <a:pt x="235" y="19"/>
                  </a:lnTo>
                  <a:lnTo>
                    <a:pt x="248" y="21"/>
                  </a:lnTo>
                  <a:lnTo>
                    <a:pt x="261" y="23"/>
                  </a:lnTo>
                  <a:lnTo>
                    <a:pt x="274" y="25"/>
                  </a:lnTo>
                  <a:lnTo>
                    <a:pt x="285" y="26"/>
                  </a:lnTo>
                  <a:lnTo>
                    <a:pt x="296" y="28"/>
                  </a:lnTo>
                  <a:lnTo>
                    <a:pt x="308" y="29"/>
                  </a:lnTo>
                  <a:lnTo>
                    <a:pt x="319" y="31"/>
                  </a:lnTo>
                  <a:lnTo>
                    <a:pt x="327" y="31"/>
                  </a:lnTo>
                  <a:lnTo>
                    <a:pt x="337" y="33"/>
                  </a:lnTo>
                  <a:lnTo>
                    <a:pt x="345" y="33"/>
                  </a:lnTo>
                  <a:lnTo>
                    <a:pt x="353" y="34"/>
                  </a:lnTo>
                  <a:lnTo>
                    <a:pt x="353" y="38"/>
                  </a:lnTo>
                  <a:lnTo>
                    <a:pt x="355" y="42"/>
                  </a:lnTo>
                  <a:lnTo>
                    <a:pt x="341" y="45"/>
                  </a:lnTo>
                  <a:lnTo>
                    <a:pt x="330" y="49"/>
                  </a:lnTo>
                  <a:lnTo>
                    <a:pt x="319" y="50"/>
                  </a:lnTo>
                  <a:lnTo>
                    <a:pt x="309" y="52"/>
                  </a:lnTo>
                  <a:lnTo>
                    <a:pt x="298" y="54"/>
                  </a:lnTo>
                  <a:lnTo>
                    <a:pt x="288" y="55"/>
                  </a:lnTo>
                  <a:lnTo>
                    <a:pt x="277" y="55"/>
                  </a:lnTo>
                  <a:lnTo>
                    <a:pt x="265" y="56"/>
                  </a:lnTo>
                  <a:close/>
                </a:path>
              </a:pathLst>
            </a:cu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auto">
            <a:xfrm>
              <a:off x="5173" y="3774"/>
              <a:ext cx="10" cy="22"/>
            </a:xfrm>
            <a:custGeom>
              <a:avLst/>
              <a:gdLst>
                <a:gd name="T0" fmla="*/ 14 w 20"/>
                <a:gd name="T1" fmla="*/ 43 h 43"/>
                <a:gd name="T2" fmla="*/ 10 w 20"/>
                <a:gd name="T3" fmla="*/ 32 h 43"/>
                <a:gd name="T4" fmla="*/ 6 w 20"/>
                <a:gd name="T5" fmla="*/ 21 h 43"/>
                <a:gd name="T6" fmla="*/ 3 w 20"/>
                <a:gd name="T7" fmla="*/ 10 h 43"/>
                <a:gd name="T8" fmla="*/ 0 w 20"/>
                <a:gd name="T9" fmla="*/ 0 h 43"/>
                <a:gd name="T10" fmla="*/ 6 w 20"/>
                <a:gd name="T11" fmla="*/ 1 h 43"/>
                <a:gd name="T12" fmla="*/ 13 w 20"/>
                <a:gd name="T13" fmla="*/ 4 h 43"/>
                <a:gd name="T14" fmla="*/ 15 w 20"/>
                <a:gd name="T15" fmla="*/ 6 h 43"/>
                <a:gd name="T16" fmla="*/ 19 w 20"/>
                <a:gd name="T17" fmla="*/ 10 h 43"/>
                <a:gd name="T18" fmla="*/ 19 w 20"/>
                <a:gd name="T19" fmla="*/ 13 h 43"/>
                <a:gd name="T20" fmla="*/ 20 w 20"/>
                <a:gd name="T21" fmla="*/ 21 h 43"/>
                <a:gd name="T22" fmla="*/ 20 w 20"/>
                <a:gd name="T23" fmla="*/ 28 h 43"/>
                <a:gd name="T24" fmla="*/ 20 w 20"/>
                <a:gd name="T25" fmla="*/ 41 h 43"/>
                <a:gd name="T26" fmla="*/ 16 w 20"/>
                <a:gd name="T27" fmla="*/ 41 h 43"/>
                <a:gd name="T28" fmla="*/ 14 w 20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14" y="43"/>
                  </a:moveTo>
                  <a:lnTo>
                    <a:pt x="10" y="32"/>
                  </a:lnTo>
                  <a:lnTo>
                    <a:pt x="6" y="2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0" y="21"/>
                  </a:lnTo>
                  <a:lnTo>
                    <a:pt x="20" y="28"/>
                  </a:lnTo>
                  <a:lnTo>
                    <a:pt x="20" y="41"/>
                  </a:lnTo>
                  <a:lnTo>
                    <a:pt x="16" y="41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4" name="Freeform 18"/>
            <p:cNvSpPr>
              <a:spLocks/>
            </p:cNvSpPr>
            <p:nvPr/>
          </p:nvSpPr>
          <p:spPr bwMode="auto">
            <a:xfrm>
              <a:off x="4879" y="3709"/>
              <a:ext cx="293" cy="79"/>
            </a:xfrm>
            <a:custGeom>
              <a:avLst/>
              <a:gdLst>
                <a:gd name="T0" fmla="*/ 310 w 586"/>
                <a:gd name="T1" fmla="*/ 151 h 157"/>
                <a:gd name="T2" fmla="*/ 280 w 586"/>
                <a:gd name="T3" fmla="*/ 146 h 157"/>
                <a:gd name="T4" fmla="*/ 261 w 586"/>
                <a:gd name="T5" fmla="*/ 145 h 157"/>
                <a:gd name="T6" fmla="*/ 227 w 586"/>
                <a:gd name="T7" fmla="*/ 142 h 157"/>
                <a:gd name="T8" fmla="*/ 207 w 586"/>
                <a:gd name="T9" fmla="*/ 141 h 157"/>
                <a:gd name="T10" fmla="*/ 177 w 586"/>
                <a:gd name="T11" fmla="*/ 139 h 157"/>
                <a:gd name="T12" fmla="*/ 162 w 586"/>
                <a:gd name="T13" fmla="*/ 135 h 157"/>
                <a:gd name="T14" fmla="*/ 130 w 586"/>
                <a:gd name="T15" fmla="*/ 131 h 157"/>
                <a:gd name="T16" fmla="*/ 99 w 586"/>
                <a:gd name="T17" fmla="*/ 127 h 157"/>
                <a:gd name="T18" fmla="*/ 68 w 586"/>
                <a:gd name="T19" fmla="*/ 124 h 157"/>
                <a:gd name="T20" fmla="*/ 38 w 586"/>
                <a:gd name="T21" fmla="*/ 121 h 157"/>
                <a:gd name="T22" fmla="*/ 10 w 586"/>
                <a:gd name="T23" fmla="*/ 117 h 157"/>
                <a:gd name="T24" fmla="*/ 0 w 586"/>
                <a:gd name="T25" fmla="*/ 104 h 157"/>
                <a:gd name="T26" fmla="*/ 29 w 586"/>
                <a:gd name="T27" fmla="*/ 88 h 157"/>
                <a:gd name="T28" fmla="*/ 53 w 586"/>
                <a:gd name="T29" fmla="*/ 77 h 157"/>
                <a:gd name="T30" fmla="*/ 79 w 586"/>
                <a:gd name="T31" fmla="*/ 64 h 157"/>
                <a:gd name="T32" fmla="*/ 118 w 586"/>
                <a:gd name="T33" fmla="*/ 48 h 157"/>
                <a:gd name="T34" fmla="*/ 157 w 586"/>
                <a:gd name="T35" fmla="*/ 33 h 157"/>
                <a:gd name="T36" fmla="*/ 194 w 586"/>
                <a:gd name="T37" fmla="*/ 26 h 157"/>
                <a:gd name="T38" fmla="*/ 200 w 586"/>
                <a:gd name="T39" fmla="*/ 52 h 157"/>
                <a:gd name="T40" fmla="*/ 207 w 586"/>
                <a:gd name="T41" fmla="*/ 73 h 157"/>
                <a:gd name="T42" fmla="*/ 229 w 586"/>
                <a:gd name="T43" fmla="*/ 101 h 157"/>
                <a:gd name="T44" fmla="*/ 243 w 586"/>
                <a:gd name="T45" fmla="*/ 84 h 157"/>
                <a:gd name="T46" fmla="*/ 256 w 586"/>
                <a:gd name="T47" fmla="*/ 88 h 157"/>
                <a:gd name="T48" fmla="*/ 272 w 586"/>
                <a:gd name="T49" fmla="*/ 93 h 157"/>
                <a:gd name="T50" fmla="*/ 284 w 586"/>
                <a:gd name="T51" fmla="*/ 78 h 157"/>
                <a:gd name="T52" fmla="*/ 289 w 586"/>
                <a:gd name="T53" fmla="*/ 56 h 157"/>
                <a:gd name="T54" fmla="*/ 309 w 586"/>
                <a:gd name="T55" fmla="*/ 51 h 157"/>
                <a:gd name="T56" fmla="*/ 318 w 586"/>
                <a:gd name="T57" fmla="*/ 28 h 157"/>
                <a:gd name="T58" fmla="*/ 314 w 586"/>
                <a:gd name="T59" fmla="*/ 10 h 157"/>
                <a:gd name="T60" fmla="*/ 306 w 586"/>
                <a:gd name="T61" fmla="*/ 36 h 157"/>
                <a:gd name="T62" fmla="*/ 288 w 586"/>
                <a:gd name="T63" fmla="*/ 30 h 157"/>
                <a:gd name="T64" fmla="*/ 283 w 586"/>
                <a:gd name="T65" fmla="*/ 19 h 157"/>
                <a:gd name="T66" fmla="*/ 282 w 586"/>
                <a:gd name="T67" fmla="*/ 6 h 157"/>
                <a:gd name="T68" fmla="*/ 298 w 586"/>
                <a:gd name="T69" fmla="*/ 0 h 157"/>
                <a:gd name="T70" fmla="*/ 321 w 586"/>
                <a:gd name="T71" fmla="*/ 1 h 157"/>
                <a:gd name="T72" fmla="*/ 353 w 586"/>
                <a:gd name="T73" fmla="*/ 6 h 157"/>
                <a:gd name="T74" fmla="*/ 373 w 586"/>
                <a:gd name="T75" fmla="*/ 11 h 157"/>
                <a:gd name="T76" fmla="*/ 383 w 586"/>
                <a:gd name="T77" fmla="*/ 20 h 157"/>
                <a:gd name="T78" fmla="*/ 395 w 586"/>
                <a:gd name="T79" fmla="*/ 22 h 157"/>
                <a:gd name="T80" fmla="*/ 415 w 586"/>
                <a:gd name="T81" fmla="*/ 26 h 157"/>
                <a:gd name="T82" fmla="*/ 424 w 586"/>
                <a:gd name="T83" fmla="*/ 36 h 157"/>
                <a:gd name="T84" fmla="*/ 451 w 586"/>
                <a:gd name="T85" fmla="*/ 43 h 157"/>
                <a:gd name="T86" fmla="*/ 472 w 586"/>
                <a:gd name="T87" fmla="*/ 47 h 157"/>
                <a:gd name="T88" fmla="*/ 493 w 586"/>
                <a:gd name="T89" fmla="*/ 48 h 157"/>
                <a:gd name="T90" fmla="*/ 517 w 586"/>
                <a:gd name="T91" fmla="*/ 47 h 157"/>
                <a:gd name="T92" fmla="*/ 549 w 586"/>
                <a:gd name="T93" fmla="*/ 46 h 157"/>
                <a:gd name="T94" fmla="*/ 551 w 586"/>
                <a:gd name="T95" fmla="*/ 52 h 157"/>
                <a:gd name="T96" fmla="*/ 562 w 586"/>
                <a:gd name="T97" fmla="*/ 68 h 157"/>
                <a:gd name="T98" fmla="*/ 576 w 586"/>
                <a:gd name="T99" fmla="*/ 85 h 157"/>
                <a:gd name="T100" fmla="*/ 586 w 586"/>
                <a:gd name="T101" fmla="*/ 104 h 157"/>
                <a:gd name="T102" fmla="*/ 559 w 586"/>
                <a:gd name="T103" fmla="*/ 106 h 157"/>
                <a:gd name="T104" fmla="*/ 533 w 586"/>
                <a:gd name="T105" fmla="*/ 110 h 157"/>
                <a:gd name="T106" fmla="*/ 508 w 586"/>
                <a:gd name="T107" fmla="*/ 115 h 157"/>
                <a:gd name="T108" fmla="*/ 485 w 586"/>
                <a:gd name="T109" fmla="*/ 120 h 157"/>
                <a:gd name="T110" fmla="*/ 460 w 586"/>
                <a:gd name="T111" fmla="*/ 125 h 157"/>
                <a:gd name="T112" fmla="*/ 436 w 586"/>
                <a:gd name="T113" fmla="*/ 130 h 157"/>
                <a:gd name="T114" fmla="*/ 412 w 586"/>
                <a:gd name="T115" fmla="*/ 135 h 157"/>
                <a:gd name="T116" fmla="*/ 389 w 586"/>
                <a:gd name="T117" fmla="*/ 141 h 157"/>
                <a:gd name="T118" fmla="*/ 366 w 586"/>
                <a:gd name="T119" fmla="*/ 146 h 157"/>
                <a:gd name="T120" fmla="*/ 342 w 586"/>
                <a:gd name="T121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157">
                  <a:moveTo>
                    <a:pt x="327" y="157"/>
                  </a:moveTo>
                  <a:lnTo>
                    <a:pt x="319" y="153"/>
                  </a:lnTo>
                  <a:lnTo>
                    <a:pt x="310" y="151"/>
                  </a:lnTo>
                  <a:lnTo>
                    <a:pt x="299" y="148"/>
                  </a:lnTo>
                  <a:lnTo>
                    <a:pt x="288" y="147"/>
                  </a:lnTo>
                  <a:lnTo>
                    <a:pt x="280" y="146"/>
                  </a:lnTo>
                  <a:lnTo>
                    <a:pt x="274" y="146"/>
                  </a:lnTo>
                  <a:lnTo>
                    <a:pt x="267" y="145"/>
                  </a:lnTo>
                  <a:lnTo>
                    <a:pt x="261" y="145"/>
                  </a:lnTo>
                  <a:lnTo>
                    <a:pt x="247" y="143"/>
                  </a:lnTo>
                  <a:lnTo>
                    <a:pt x="235" y="143"/>
                  </a:lnTo>
                  <a:lnTo>
                    <a:pt x="227" y="142"/>
                  </a:lnTo>
                  <a:lnTo>
                    <a:pt x="220" y="142"/>
                  </a:lnTo>
                  <a:lnTo>
                    <a:pt x="214" y="141"/>
                  </a:lnTo>
                  <a:lnTo>
                    <a:pt x="207" y="141"/>
                  </a:lnTo>
                  <a:lnTo>
                    <a:pt x="196" y="140"/>
                  </a:lnTo>
                  <a:lnTo>
                    <a:pt x="186" y="140"/>
                  </a:lnTo>
                  <a:lnTo>
                    <a:pt x="177" y="139"/>
                  </a:lnTo>
                  <a:lnTo>
                    <a:pt x="169" y="137"/>
                  </a:lnTo>
                  <a:lnTo>
                    <a:pt x="164" y="136"/>
                  </a:lnTo>
                  <a:lnTo>
                    <a:pt x="162" y="135"/>
                  </a:lnTo>
                  <a:lnTo>
                    <a:pt x="151" y="134"/>
                  </a:lnTo>
                  <a:lnTo>
                    <a:pt x="139" y="132"/>
                  </a:lnTo>
                  <a:lnTo>
                    <a:pt x="130" y="131"/>
                  </a:lnTo>
                  <a:lnTo>
                    <a:pt x="120" y="130"/>
                  </a:lnTo>
                  <a:lnTo>
                    <a:pt x="109" y="129"/>
                  </a:lnTo>
                  <a:lnTo>
                    <a:pt x="99" y="127"/>
                  </a:lnTo>
                  <a:lnTo>
                    <a:pt x="89" y="126"/>
                  </a:lnTo>
                  <a:lnTo>
                    <a:pt x="79" y="126"/>
                  </a:lnTo>
                  <a:lnTo>
                    <a:pt x="68" y="124"/>
                  </a:lnTo>
                  <a:lnTo>
                    <a:pt x="58" y="124"/>
                  </a:lnTo>
                  <a:lnTo>
                    <a:pt x="48" y="121"/>
                  </a:lnTo>
                  <a:lnTo>
                    <a:pt x="38" y="121"/>
                  </a:lnTo>
                  <a:lnTo>
                    <a:pt x="28" y="120"/>
                  </a:lnTo>
                  <a:lnTo>
                    <a:pt x="19" y="119"/>
                  </a:lnTo>
                  <a:lnTo>
                    <a:pt x="10" y="117"/>
                  </a:lnTo>
                  <a:lnTo>
                    <a:pt x="1" y="117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8" y="98"/>
                  </a:lnTo>
                  <a:lnTo>
                    <a:pt x="18" y="93"/>
                  </a:lnTo>
                  <a:lnTo>
                    <a:pt x="29" y="88"/>
                  </a:lnTo>
                  <a:lnTo>
                    <a:pt x="42" y="83"/>
                  </a:lnTo>
                  <a:lnTo>
                    <a:pt x="47" y="79"/>
                  </a:lnTo>
                  <a:lnTo>
                    <a:pt x="53" y="77"/>
                  </a:lnTo>
                  <a:lnTo>
                    <a:pt x="59" y="73"/>
                  </a:lnTo>
                  <a:lnTo>
                    <a:pt x="66" y="70"/>
                  </a:lnTo>
                  <a:lnTo>
                    <a:pt x="79" y="64"/>
                  </a:lnTo>
                  <a:lnTo>
                    <a:pt x="92" y="59"/>
                  </a:lnTo>
                  <a:lnTo>
                    <a:pt x="105" y="53"/>
                  </a:lnTo>
                  <a:lnTo>
                    <a:pt x="118" y="48"/>
                  </a:lnTo>
                  <a:lnTo>
                    <a:pt x="131" y="42"/>
                  </a:lnTo>
                  <a:lnTo>
                    <a:pt x="144" y="38"/>
                  </a:lnTo>
                  <a:lnTo>
                    <a:pt x="157" y="33"/>
                  </a:lnTo>
                  <a:lnTo>
                    <a:pt x="169" y="30"/>
                  </a:lnTo>
                  <a:lnTo>
                    <a:pt x="181" y="26"/>
                  </a:lnTo>
                  <a:lnTo>
                    <a:pt x="194" y="26"/>
                  </a:lnTo>
                  <a:lnTo>
                    <a:pt x="195" y="35"/>
                  </a:lnTo>
                  <a:lnTo>
                    <a:pt x="199" y="46"/>
                  </a:lnTo>
                  <a:lnTo>
                    <a:pt x="200" y="52"/>
                  </a:lnTo>
                  <a:lnTo>
                    <a:pt x="203" y="59"/>
                  </a:lnTo>
                  <a:lnTo>
                    <a:pt x="204" y="66"/>
                  </a:lnTo>
                  <a:lnTo>
                    <a:pt x="207" y="73"/>
                  </a:lnTo>
                  <a:lnTo>
                    <a:pt x="211" y="84"/>
                  </a:lnTo>
                  <a:lnTo>
                    <a:pt x="220" y="95"/>
                  </a:lnTo>
                  <a:lnTo>
                    <a:pt x="229" y="101"/>
                  </a:lnTo>
                  <a:lnTo>
                    <a:pt x="241" y="104"/>
                  </a:lnTo>
                  <a:lnTo>
                    <a:pt x="242" y="94"/>
                  </a:lnTo>
                  <a:lnTo>
                    <a:pt x="243" y="84"/>
                  </a:lnTo>
                  <a:lnTo>
                    <a:pt x="250" y="84"/>
                  </a:lnTo>
                  <a:lnTo>
                    <a:pt x="256" y="84"/>
                  </a:lnTo>
                  <a:lnTo>
                    <a:pt x="256" y="88"/>
                  </a:lnTo>
                  <a:lnTo>
                    <a:pt x="256" y="92"/>
                  </a:lnTo>
                  <a:lnTo>
                    <a:pt x="263" y="93"/>
                  </a:lnTo>
                  <a:lnTo>
                    <a:pt x="272" y="93"/>
                  </a:lnTo>
                  <a:lnTo>
                    <a:pt x="277" y="89"/>
                  </a:lnTo>
                  <a:lnTo>
                    <a:pt x="282" y="85"/>
                  </a:lnTo>
                  <a:lnTo>
                    <a:pt x="284" y="78"/>
                  </a:lnTo>
                  <a:lnTo>
                    <a:pt x="287" y="72"/>
                  </a:lnTo>
                  <a:lnTo>
                    <a:pt x="288" y="63"/>
                  </a:lnTo>
                  <a:lnTo>
                    <a:pt x="289" y="56"/>
                  </a:lnTo>
                  <a:lnTo>
                    <a:pt x="297" y="54"/>
                  </a:lnTo>
                  <a:lnTo>
                    <a:pt x="303" y="54"/>
                  </a:lnTo>
                  <a:lnTo>
                    <a:pt x="309" y="51"/>
                  </a:lnTo>
                  <a:lnTo>
                    <a:pt x="319" y="46"/>
                  </a:lnTo>
                  <a:lnTo>
                    <a:pt x="318" y="36"/>
                  </a:lnTo>
                  <a:lnTo>
                    <a:pt x="318" y="28"/>
                  </a:lnTo>
                  <a:lnTo>
                    <a:pt x="318" y="19"/>
                  </a:lnTo>
                  <a:lnTo>
                    <a:pt x="318" y="11"/>
                  </a:lnTo>
                  <a:lnTo>
                    <a:pt x="314" y="10"/>
                  </a:lnTo>
                  <a:lnTo>
                    <a:pt x="311" y="10"/>
                  </a:lnTo>
                  <a:lnTo>
                    <a:pt x="308" y="22"/>
                  </a:lnTo>
                  <a:lnTo>
                    <a:pt x="306" y="36"/>
                  </a:lnTo>
                  <a:lnTo>
                    <a:pt x="299" y="36"/>
                  </a:lnTo>
                  <a:lnTo>
                    <a:pt x="292" y="36"/>
                  </a:lnTo>
                  <a:lnTo>
                    <a:pt x="288" y="30"/>
                  </a:lnTo>
                  <a:lnTo>
                    <a:pt x="285" y="25"/>
                  </a:lnTo>
                  <a:lnTo>
                    <a:pt x="283" y="21"/>
                  </a:lnTo>
                  <a:lnTo>
                    <a:pt x="283" y="19"/>
                  </a:lnTo>
                  <a:lnTo>
                    <a:pt x="282" y="15"/>
                  </a:lnTo>
                  <a:lnTo>
                    <a:pt x="282" y="11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8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21" y="1"/>
                  </a:lnTo>
                  <a:lnTo>
                    <a:pt x="332" y="2"/>
                  </a:lnTo>
                  <a:lnTo>
                    <a:pt x="341" y="4"/>
                  </a:lnTo>
                  <a:lnTo>
                    <a:pt x="353" y="6"/>
                  </a:lnTo>
                  <a:lnTo>
                    <a:pt x="358" y="7"/>
                  </a:lnTo>
                  <a:lnTo>
                    <a:pt x="366" y="10"/>
                  </a:lnTo>
                  <a:lnTo>
                    <a:pt x="373" y="11"/>
                  </a:lnTo>
                  <a:lnTo>
                    <a:pt x="383" y="14"/>
                  </a:lnTo>
                  <a:lnTo>
                    <a:pt x="383" y="16"/>
                  </a:lnTo>
                  <a:lnTo>
                    <a:pt x="383" y="20"/>
                  </a:lnTo>
                  <a:lnTo>
                    <a:pt x="388" y="20"/>
                  </a:lnTo>
                  <a:lnTo>
                    <a:pt x="395" y="20"/>
                  </a:lnTo>
                  <a:lnTo>
                    <a:pt x="395" y="22"/>
                  </a:lnTo>
                  <a:lnTo>
                    <a:pt x="395" y="26"/>
                  </a:lnTo>
                  <a:lnTo>
                    <a:pt x="405" y="26"/>
                  </a:lnTo>
                  <a:lnTo>
                    <a:pt x="415" y="26"/>
                  </a:lnTo>
                  <a:lnTo>
                    <a:pt x="415" y="28"/>
                  </a:lnTo>
                  <a:lnTo>
                    <a:pt x="415" y="33"/>
                  </a:lnTo>
                  <a:lnTo>
                    <a:pt x="424" y="36"/>
                  </a:lnTo>
                  <a:lnTo>
                    <a:pt x="434" y="38"/>
                  </a:lnTo>
                  <a:lnTo>
                    <a:pt x="442" y="41"/>
                  </a:lnTo>
                  <a:lnTo>
                    <a:pt x="451" y="43"/>
                  </a:lnTo>
                  <a:lnTo>
                    <a:pt x="457" y="45"/>
                  </a:lnTo>
                  <a:lnTo>
                    <a:pt x="465" y="46"/>
                  </a:lnTo>
                  <a:lnTo>
                    <a:pt x="472" y="47"/>
                  </a:lnTo>
                  <a:lnTo>
                    <a:pt x="480" y="48"/>
                  </a:lnTo>
                  <a:lnTo>
                    <a:pt x="486" y="48"/>
                  </a:lnTo>
                  <a:lnTo>
                    <a:pt x="493" y="48"/>
                  </a:lnTo>
                  <a:lnTo>
                    <a:pt x="501" y="48"/>
                  </a:lnTo>
                  <a:lnTo>
                    <a:pt x="509" y="48"/>
                  </a:lnTo>
                  <a:lnTo>
                    <a:pt x="517" y="47"/>
                  </a:lnTo>
                  <a:lnTo>
                    <a:pt x="527" y="47"/>
                  </a:lnTo>
                  <a:lnTo>
                    <a:pt x="536" y="46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49" y="52"/>
                  </a:lnTo>
                  <a:lnTo>
                    <a:pt x="551" y="52"/>
                  </a:lnTo>
                  <a:lnTo>
                    <a:pt x="555" y="52"/>
                  </a:lnTo>
                  <a:lnTo>
                    <a:pt x="559" y="59"/>
                  </a:lnTo>
                  <a:lnTo>
                    <a:pt x="562" y="68"/>
                  </a:lnTo>
                  <a:lnTo>
                    <a:pt x="566" y="75"/>
                  </a:lnTo>
                  <a:lnTo>
                    <a:pt x="571" y="84"/>
                  </a:lnTo>
                  <a:lnTo>
                    <a:pt x="576" y="85"/>
                  </a:lnTo>
                  <a:lnTo>
                    <a:pt x="582" y="88"/>
                  </a:lnTo>
                  <a:lnTo>
                    <a:pt x="583" y="95"/>
                  </a:lnTo>
                  <a:lnTo>
                    <a:pt x="586" y="104"/>
                  </a:lnTo>
                  <a:lnTo>
                    <a:pt x="576" y="104"/>
                  </a:lnTo>
                  <a:lnTo>
                    <a:pt x="567" y="105"/>
                  </a:lnTo>
                  <a:lnTo>
                    <a:pt x="559" y="106"/>
                  </a:lnTo>
                  <a:lnTo>
                    <a:pt x="550" y="108"/>
                  </a:lnTo>
                  <a:lnTo>
                    <a:pt x="541" y="109"/>
                  </a:lnTo>
                  <a:lnTo>
                    <a:pt x="533" y="110"/>
                  </a:lnTo>
                  <a:lnTo>
                    <a:pt x="524" y="111"/>
                  </a:lnTo>
                  <a:lnTo>
                    <a:pt x="517" y="114"/>
                  </a:lnTo>
                  <a:lnTo>
                    <a:pt x="508" y="115"/>
                  </a:lnTo>
                  <a:lnTo>
                    <a:pt x="499" y="116"/>
                  </a:lnTo>
                  <a:lnTo>
                    <a:pt x="492" y="117"/>
                  </a:lnTo>
                  <a:lnTo>
                    <a:pt x="485" y="120"/>
                  </a:lnTo>
                  <a:lnTo>
                    <a:pt x="476" y="121"/>
                  </a:lnTo>
                  <a:lnTo>
                    <a:pt x="467" y="124"/>
                  </a:lnTo>
                  <a:lnTo>
                    <a:pt x="460" y="125"/>
                  </a:lnTo>
                  <a:lnTo>
                    <a:pt x="452" y="127"/>
                  </a:lnTo>
                  <a:lnTo>
                    <a:pt x="444" y="127"/>
                  </a:lnTo>
                  <a:lnTo>
                    <a:pt x="436" y="130"/>
                  </a:lnTo>
                  <a:lnTo>
                    <a:pt x="428" y="131"/>
                  </a:lnTo>
                  <a:lnTo>
                    <a:pt x="420" y="134"/>
                  </a:lnTo>
                  <a:lnTo>
                    <a:pt x="412" y="135"/>
                  </a:lnTo>
                  <a:lnTo>
                    <a:pt x="404" y="137"/>
                  </a:lnTo>
                  <a:lnTo>
                    <a:pt x="397" y="139"/>
                  </a:lnTo>
                  <a:lnTo>
                    <a:pt x="389" y="141"/>
                  </a:lnTo>
                  <a:lnTo>
                    <a:pt x="381" y="142"/>
                  </a:lnTo>
                  <a:lnTo>
                    <a:pt x="373" y="145"/>
                  </a:lnTo>
                  <a:lnTo>
                    <a:pt x="366" y="146"/>
                  </a:lnTo>
                  <a:lnTo>
                    <a:pt x="358" y="148"/>
                  </a:lnTo>
                  <a:lnTo>
                    <a:pt x="350" y="150"/>
                  </a:lnTo>
                  <a:lnTo>
                    <a:pt x="342" y="152"/>
                  </a:lnTo>
                  <a:lnTo>
                    <a:pt x="335" y="153"/>
                  </a:lnTo>
                  <a:lnTo>
                    <a:pt x="327" y="157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5" name="Freeform 19"/>
            <p:cNvSpPr>
              <a:spLocks/>
            </p:cNvSpPr>
            <p:nvPr/>
          </p:nvSpPr>
          <p:spPr bwMode="auto">
            <a:xfrm>
              <a:off x="4981" y="3719"/>
              <a:ext cx="14" cy="32"/>
            </a:xfrm>
            <a:custGeom>
              <a:avLst/>
              <a:gdLst>
                <a:gd name="T0" fmla="*/ 23 w 27"/>
                <a:gd name="T1" fmla="*/ 63 h 63"/>
                <a:gd name="T2" fmla="*/ 20 w 27"/>
                <a:gd name="T3" fmla="*/ 54 h 63"/>
                <a:gd name="T4" fmla="*/ 16 w 27"/>
                <a:gd name="T5" fmla="*/ 47 h 63"/>
                <a:gd name="T6" fmla="*/ 13 w 27"/>
                <a:gd name="T7" fmla="*/ 38 h 63"/>
                <a:gd name="T8" fmla="*/ 11 w 27"/>
                <a:gd name="T9" fmla="*/ 31 h 63"/>
                <a:gd name="T10" fmla="*/ 7 w 27"/>
                <a:gd name="T11" fmla="*/ 22 h 63"/>
                <a:gd name="T12" fmla="*/ 5 w 27"/>
                <a:gd name="T13" fmla="*/ 15 h 63"/>
                <a:gd name="T14" fmla="*/ 2 w 27"/>
                <a:gd name="T15" fmla="*/ 7 h 63"/>
                <a:gd name="T16" fmla="*/ 0 w 27"/>
                <a:gd name="T17" fmla="*/ 0 h 63"/>
                <a:gd name="T18" fmla="*/ 7 w 27"/>
                <a:gd name="T19" fmla="*/ 0 h 63"/>
                <a:gd name="T20" fmla="*/ 16 w 27"/>
                <a:gd name="T21" fmla="*/ 0 h 63"/>
                <a:gd name="T22" fmla="*/ 17 w 27"/>
                <a:gd name="T23" fmla="*/ 7 h 63"/>
                <a:gd name="T24" fmla="*/ 18 w 27"/>
                <a:gd name="T25" fmla="*/ 15 h 63"/>
                <a:gd name="T26" fmla="*/ 20 w 27"/>
                <a:gd name="T27" fmla="*/ 21 h 63"/>
                <a:gd name="T28" fmla="*/ 21 w 27"/>
                <a:gd name="T29" fmla="*/ 27 h 63"/>
                <a:gd name="T30" fmla="*/ 22 w 27"/>
                <a:gd name="T31" fmla="*/ 36 h 63"/>
                <a:gd name="T32" fmla="*/ 25 w 27"/>
                <a:gd name="T33" fmla="*/ 43 h 63"/>
                <a:gd name="T34" fmla="*/ 26 w 27"/>
                <a:gd name="T35" fmla="*/ 52 h 63"/>
                <a:gd name="T36" fmla="*/ 27 w 27"/>
                <a:gd name="T37" fmla="*/ 62 h 63"/>
                <a:gd name="T38" fmla="*/ 25 w 27"/>
                <a:gd name="T39" fmla="*/ 62 h 63"/>
                <a:gd name="T40" fmla="*/ 23 w 27"/>
                <a:gd name="T4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3">
                  <a:moveTo>
                    <a:pt x="23" y="63"/>
                  </a:moveTo>
                  <a:lnTo>
                    <a:pt x="20" y="54"/>
                  </a:lnTo>
                  <a:lnTo>
                    <a:pt x="16" y="47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7" y="22"/>
                  </a:lnTo>
                  <a:lnTo>
                    <a:pt x="5" y="15"/>
                  </a:lnTo>
                  <a:lnTo>
                    <a:pt x="2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7" y="7"/>
                  </a:lnTo>
                  <a:lnTo>
                    <a:pt x="18" y="15"/>
                  </a:lnTo>
                  <a:lnTo>
                    <a:pt x="20" y="21"/>
                  </a:lnTo>
                  <a:lnTo>
                    <a:pt x="21" y="27"/>
                  </a:lnTo>
                  <a:lnTo>
                    <a:pt x="22" y="36"/>
                  </a:lnTo>
                  <a:lnTo>
                    <a:pt x="25" y="43"/>
                  </a:lnTo>
                  <a:lnTo>
                    <a:pt x="26" y="52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3" y="6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6" name="Freeform 20"/>
            <p:cNvSpPr>
              <a:spLocks/>
            </p:cNvSpPr>
            <p:nvPr/>
          </p:nvSpPr>
          <p:spPr bwMode="auto">
            <a:xfrm>
              <a:off x="4997" y="3714"/>
              <a:ext cx="21" cy="32"/>
            </a:xfrm>
            <a:custGeom>
              <a:avLst/>
              <a:gdLst>
                <a:gd name="T0" fmla="*/ 23 w 41"/>
                <a:gd name="T1" fmla="*/ 64 h 64"/>
                <a:gd name="T2" fmla="*/ 17 w 41"/>
                <a:gd name="T3" fmla="*/ 54 h 64"/>
                <a:gd name="T4" fmla="*/ 14 w 41"/>
                <a:gd name="T5" fmla="*/ 47 h 64"/>
                <a:gd name="T6" fmla="*/ 10 w 41"/>
                <a:gd name="T7" fmla="*/ 39 h 64"/>
                <a:gd name="T8" fmla="*/ 7 w 41"/>
                <a:gd name="T9" fmla="*/ 33 h 64"/>
                <a:gd name="T10" fmla="*/ 5 w 41"/>
                <a:gd name="T11" fmla="*/ 26 h 64"/>
                <a:gd name="T12" fmla="*/ 4 w 41"/>
                <a:gd name="T13" fmla="*/ 18 h 64"/>
                <a:gd name="T14" fmla="*/ 1 w 41"/>
                <a:gd name="T15" fmla="*/ 11 h 64"/>
                <a:gd name="T16" fmla="*/ 0 w 41"/>
                <a:gd name="T17" fmla="*/ 5 h 64"/>
                <a:gd name="T18" fmla="*/ 7 w 41"/>
                <a:gd name="T19" fmla="*/ 1 h 64"/>
                <a:gd name="T20" fmla="*/ 14 w 41"/>
                <a:gd name="T21" fmla="*/ 0 h 64"/>
                <a:gd name="T22" fmla="*/ 18 w 41"/>
                <a:gd name="T23" fmla="*/ 0 h 64"/>
                <a:gd name="T24" fmla="*/ 28 w 41"/>
                <a:gd name="T25" fmla="*/ 1 h 64"/>
                <a:gd name="T26" fmla="*/ 31 w 41"/>
                <a:gd name="T27" fmla="*/ 7 h 64"/>
                <a:gd name="T28" fmla="*/ 35 w 41"/>
                <a:gd name="T29" fmla="*/ 16 h 64"/>
                <a:gd name="T30" fmla="*/ 37 w 41"/>
                <a:gd name="T31" fmla="*/ 27 h 64"/>
                <a:gd name="T32" fmla="*/ 41 w 41"/>
                <a:gd name="T33" fmla="*/ 38 h 64"/>
                <a:gd name="T34" fmla="*/ 41 w 41"/>
                <a:gd name="T35" fmla="*/ 47 h 64"/>
                <a:gd name="T36" fmla="*/ 40 w 41"/>
                <a:gd name="T37" fmla="*/ 55 h 64"/>
                <a:gd name="T38" fmla="*/ 33 w 41"/>
                <a:gd name="T39" fmla="*/ 61 h 64"/>
                <a:gd name="T40" fmla="*/ 23 w 41"/>
                <a:gd name="T4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64">
                  <a:moveTo>
                    <a:pt x="23" y="64"/>
                  </a:moveTo>
                  <a:lnTo>
                    <a:pt x="17" y="54"/>
                  </a:lnTo>
                  <a:lnTo>
                    <a:pt x="14" y="47"/>
                  </a:lnTo>
                  <a:lnTo>
                    <a:pt x="10" y="39"/>
                  </a:lnTo>
                  <a:lnTo>
                    <a:pt x="7" y="33"/>
                  </a:lnTo>
                  <a:lnTo>
                    <a:pt x="5" y="26"/>
                  </a:lnTo>
                  <a:lnTo>
                    <a:pt x="4" y="18"/>
                  </a:lnTo>
                  <a:lnTo>
                    <a:pt x="1" y="11"/>
                  </a:lnTo>
                  <a:lnTo>
                    <a:pt x="0" y="5"/>
                  </a:lnTo>
                  <a:lnTo>
                    <a:pt x="7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8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7" y="27"/>
                  </a:lnTo>
                  <a:lnTo>
                    <a:pt x="41" y="38"/>
                  </a:lnTo>
                  <a:lnTo>
                    <a:pt x="41" y="47"/>
                  </a:lnTo>
                  <a:lnTo>
                    <a:pt x="40" y="55"/>
                  </a:lnTo>
                  <a:lnTo>
                    <a:pt x="33" y="6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7" name="Freeform 21"/>
            <p:cNvSpPr>
              <a:spLocks/>
            </p:cNvSpPr>
            <p:nvPr/>
          </p:nvSpPr>
          <p:spPr bwMode="auto">
            <a:xfrm>
              <a:off x="5145" y="3576"/>
              <a:ext cx="36" cy="122"/>
            </a:xfrm>
            <a:custGeom>
              <a:avLst/>
              <a:gdLst>
                <a:gd name="T0" fmla="*/ 65 w 71"/>
                <a:gd name="T1" fmla="*/ 244 h 244"/>
                <a:gd name="T2" fmla="*/ 61 w 71"/>
                <a:gd name="T3" fmla="*/ 233 h 244"/>
                <a:gd name="T4" fmla="*/ 58 w 71"/>
                <a:gd name="T5" fmla="*/ 221 h 244"/>
                <a:gd name="T6" fmla="*/ 55 w 71"/>
                <a:gd name="T7" fmla="*/ 212 h 244"/>
                <a:gd name="T8" fmla="*/ 53 w 71"/>
                <a:gd name="T9" fmla="*/ 203 h 244"/>
                <a:gd name="T10" fmla="*/ 49 w 71"/>
                <a:gd name="T11" fmla="*/ 193 h 244"/>
                <a:gd name="T12" fmla="*/ 47 w 71"/>
                <a:gd name="T13" fmla="*/ 184 h 244"/>
                <a:gd name="T14" fmla="*/ 44 w 71"/>
                <a:gd name="T15" fmla="*/ 176 h 244"/>
                <a:gd name="T16" fmla="*/ 43 w 71"/>
                <a:gd name="T17" fmla="*/ 168 h 244"/>
                <a:gd name="T18" fmla="*/ 39 w 71"/>
                <a:gd name="T19" fmla="*/ 160 h 244"/>
                <a:gd name="T20" fmla="*/ 38 w 71"/>
                <a:gd name="T21" fmla="*/ 152 h 244"/>
                <a:gd name="T22" fmla="*/ 35 w 71"/>
                <a:gd name="T23" fmla="*/ 145 h 244"/>
                <a:gd name="T24" fmla="*/ 34 w 71"/>
                <a:gd name="T25" fmla="*/ 139 h 244"/>
                <a:gd name="T26" fmla="*/ 32 w 71"/>
                <a:gd name="T27" fmla="*/ 131 h 244"/>
                <a:gd name="T28" fmla="*/ 30 w 71"/>
                <a:gd name="T29" fmla="*/ 124 h 244"/>
                <a:gd name="T30" fmla="*/ 28 w 71"/>
                <a:gd name="T31" fmla="*/ 118 h 244"/>
                <a:gd name="T32" fmla="*/ 28 w 71"/>
                <a:gd name="T33" fmla="*/ 113 h 244"/>
                <a:gd name="T34" fmla="*/ 24 w 71"/>
                <a:gd name="T35" fmla="*/ 100 h 244"/>
                <a:gd name="T36" fmla="*/ 21 w 71"/>
                <a:gd name="T37" fmla="*/ 90 h 244"/>
                <a:gd name="T38" fmla="*/ 18 w 71"/>
                <a:gd name="T39" fmla="*/ 79 h 244"/>
                <a:gd name="T40" fmla="*/ 16 w 71"/>
                <a:gd name="T41" fmla="*/ 72 h 244"/>
                <a:gd name="T42" fmla="*/ 13 w 71"/>
                <a:gd name="T43" fmla="*/ 63 h 244"/>
                <a:gd name="T44" fmla="*/ 12 w 71"/>
                <a:gd name="T45" fmla="*/ 56 h 244"/>
                <a:gd name="T46" fmla="*/ 9 w 71"/>
                <a:gd name="T47" fmla="*/ 49 h 244"/>
                <a:gd name="T48" fmla="*/ 9 w 71"/>
                <a:gd name="T49" fmla="*/ 45 h 244"/>
                <a:gd name="T50" fmla="*/ 6 w 71"/>
                <a:gd name="T51" fmla="*/ 33 h 244"/>
                <a:gd name="T52" fmla="*/ 3 w 71"/>
                <a:gd name="T53" fmla="*/ 26 h 244"/>
                <a:gd name="T54" fmla="*/ 1 w 71"/>
                <a:gd name="T55" fmla="*/ 19 h 244"/>
                <a:gd name="T56" fmla="*/ 1 w 71"/>
                <a:gd name="T57" fmla="*/ 15 h 244"/>
                <a:gd name="T58" fmla="*/ 0 w 71"/>
                <a:gd name="T59" fmla="*/ 6 h 244"/>
                <a:gd name="T60" fmla="*/ 0 w 71"/>
                <a:gd name="T61" fmla="*/ 0 h 244"/>
                <a:gd name="T62" fmla="*/ 1 w 71"/>
                <a:gd name="T63" fmla="*/ 0 h 244"/>
                <a:gd name="T64" fmla="*/ 3 w 71"/>
                <a:gd name="T65" fmla="*/ 4 h 244"/>
                <a:gd name="T66" fmla="*/ 4 w 71"/>
                <a:gd name="T67" fmla="*/ 7 h 244"/>
                <a:gd name="T68" fmla="*/ 8 w 71"/>
                <a:gd name="T69" fmla="*/ 15 h 244"/>
                <a:gd name="T70" fmla="*/ 11 w 71"/>
                <a:gd name="T71" fmla="*/ 22 h 244"/>
                <a:gd name="T72" fmla="*/ 13 w 71"/>
                <a:gd name="T73" fmla="*/ 33 h 244"/>
                <a:gd name="T74" fmla="*/ 14 w 71"/>
                <a:gd name="T75" fmla="*/ 40 h 244"/>
                <a:gd name="T76" fmla="*/ 17 w 71"/>
                <a:gd name="T77" fmla="*/ 46 h 244"/>
                <a:gd name="T78" fmla="*/ 18 w 71"/>
                <a:gd name="T79" fmla="*/ 53 h 244"/>
                <a:gd name="T80" fmla="*/ 22 w 71"/>
                <a:gd name="T81" fmla="*/ 61 h 244"/>
                <a:gd name="T82" fmla="*/ 23 w 71"/>
                <a:gd name="T83" fmla="*/ 68 h 244"/>
                <a:gd name="T84" fmla="*/ 26 w 71"/>
                <a:gd name="T85" fmla="*/ 75 h 244"/>
                <a:gd name="T86" fmla="*/ 27 w 71"/>
                <a:gd name="T87" fmla="*/ 84 h 244"/>
                <a:gd name="T88" fmla="*/ 29 w 71"/>
                <a:gd name="T89" fmla="*/ 94 h 244"/>
                <a:gd name="T90" fmla="*/ 32 w 71"/>
                <a:gd name="T91" fmla="*/ 103 h 244"/>
                <a:gd name="T92" fmla="*/ 34 w 71"/>
                <a:gd name="T93" fmla="*/ 113 h 244"/>
                <a:gd name="T94" fmla="*/ 38 w 71"/>
                <a:gd name="T95" fmla="*/ 124 h 244"/>
                <a:gd name="T96" fmla="*/ 42 w 71"/>
                <a:gd name="T97" fmla="*/ 135 h 244"/>
                <a:gd name="T98" fmla="*/ 44 w 71"/>
                <a:gd name="T99" fmla="*/ 146 h 244"/>
                <a:gd name="T100" fmla="*/ 47 w 71"/>
                <a:gd name="T101" fmla="*/ 158 h 244"/>
                <a:gd name="T102" fmla="*/ 50 w 71"/>
                <a:gd name="T103" fmla="*/ 171 h 244"/>
                <a:gd name="T104" fmla="*/ 54 w 71"/>
                <a:gd name="T105" fmla="*/ 184 h 244"/>
                <a:gd name="T106" fmla="*/ 55 w 71"/>
                <a:gd name="T107" fmla="*/ 191 h 244"/>
                <a:gd name="T108" fmla="*/ 58 w 71"/>
                <a:gd name="T109" fmla="*/ 198 h 244"/>
                <a:gd name="T110" fmla="*/ 59 w 71"/>
                <a:gd name="T111" fmla="*/ 205 h 244"/>
                <a:gd name="T112" fmla="*/ 61 w 71"/>
                <a:gd name="T113" fmla="*/ 213 h 244"/>
                <a:gd name="T114" fmla="*/ 63 w 71"/>
                <a:gd name="T115" fmla="*/ 220 h 244"/>
                <a:gd name="T116" fmla="*/ 66 w 71"/>
                <a:gd name="T117" fmla="*/ 228 h 244"/>
                <a:gd name="T118" fmla="*/ 68 w 71"/>
                <a:gd name="T119" fmla="*/ 235 h 244"/>
                <a:gd name="T120" fmla="*/ 71 w 71"/>
                <a:gd name="T121" fmla="*/ 244 h 244"/>
                <a:gd name="T122" fmla="*/ 68 w 71"/>
                <a:gd name="T123" fmla="*/ 244 h 244"/>
                <a:gd name="T124" fmla="*/ 65 w 71"/>
                <a:gd name="T1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244">
                  <a:moveTo>
                    <a:pt x="65" y="244"/>
                  </a:moveTo>
                  <a:lnTo>
                    <a:pt x="61" y="233"/>
                  </a:lnTo>
                  <a:lnTo>
                    <a:pt x="58" y="221"/>
                  </a:lnTo>
                  <a:lnTo>
                    <a:pt x="55" y="212"/>
                  </a:lnTo>
                  <a:lnTo>
                    <a:pt x="53" y="203"/>
                  </a:lnTo>
                  <a:lnTo>
                    <a:pt x="49" y="193"/>
                  </a:lnTo>
                  <a:lnTo>
                    <a:pt x="47" y="184"/>
                  </a:lnTo>
                  <a:lnTo>
                    <a:pt x="44" y="176"/>
                  </a:lnTo>
                  <a:lnTo>
                    <a:pt x="43" y="168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5" y="145"/>
                  </a:lnTo>
                  <a:lnTo>
                    <a:pt x="34" y="139"/>
                  </a:lnTo>
                  <a:lnTo>
                    <a:pt x="32" y="131"/>
                  </a:lnTo>
                  <a:lnTo>
                    <a:pt x="30" y="124"/>
                  </a:lnTo>
                  <a:lnTo>
                    <a:pt x="28" y="118"/>
                  </a:lnTo>
                  <a:lnTo>
                    <a:pt x="28" y="113"/>
                  </a:lnTo>
                  <a:lnTo>
                    <a:pt x="24" y="100"/>
                  </a:lnTo>
                  <a:lnTo>
                    <a:pt x="21" y="90"/>
                  </a:lnTo>
                  <a:lnTo>
                    <a:pt x="18" y="79"/>
                  </a:lnTo>
                  <a:lnTo>
                    <a:pt x="16" y="72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4"/>
                  </a:lnTo>
                  <a:lnTo>
                    <a:pt x="4" y="7"/>
                  </a:lnTo>
                  <a:lnTo>
                    <a:pt x="8" y="15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4" y="40"/>
                  </a:lnTo>
                  <a:lnTo>
                    <a:pt x="17" y="46"/>
                  </a:lnTo>
                  <a:lnTo>
                    <a:pt x="18" y="53"/>
                  </a:lnTo>
                  <a:lnTo>
                    <a:pt x="22" y="61"/>
                  </a:lnTo>
                  <a:lnTo>
                    <a:pt x="23" y="68"/>
                  </a:lnTo>
                  <a:lnTo>
                    <a:pt x="26" y="75"/>
                  </a:lnTo>
                  <a:lnTo>
                    <a:pt x="27" y="84"/>
                  </a:lnTo>
                  <a:lnTo>
                    <a:pt x="29" y="94"/>
                  </a:lnTo>
                  <a:lnTo>
                    <a:pt x="32" y="103"/>
                  </a:lnTo>
                  <a:lnTo>
                    <a:pt x="34" y="113"/>
                  </a:lnTo>
                  <a:lnTo>
                    <a:pt x="38" y="124"/>
                  </a:lnTo>
                  <a:lnTo>
                    <a:pt x="42" y="135"/>
                  </a:lnTo>
                  <a:lnTo>
                    <a:pt x="44" y="146"/>
                  </a:lnTo>
                  <a:lnTo>
                    <a:pt x="47" y="158"/>
                  </a:lnTo>
                  <a:lnTo>
                    <a:pt x="50" y="171"/>
                  </a:lnTo>
                  <a:lnTo>
                    <a:pt x="54" y="184"/>
                  </a:lnTo>
                  <a:lnTo>
                    <a:pt x="55" y="191"/>
                  </a:lnTo>
                  <a:lnTo>
                    <a:pt x="58" y="198"/>
                  </a:lnTo>
                  <a:lnTo>
                    <a:pt x="59" y="205"/>
                  </a:lnTo>
                  <a:lnTo>
                    <a:pt x="61" y="213"/>
                  </a:lnTo>
                  <a:lnTo>
                    <a:pt x="63" y="220"/>
                  </a:lnTo>
                  <a:lnTo>
                    <a:pt x="66" y="228"/>
                  </a:lnTo>
                  <a:lnTo>
                    <a:pt x="68" y="235"/>
                  </a:lnTo>
                  <a:lnTo>
                    <a:pt x="71" y="244"/>
                  </a:lnTo>
                  <a:lnTo>
                    <a:pt x="68" y="244"/>
                  </a:lnTo>
                  <a:lnTo>
                    <a:pt x="65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8" name="Freeform 22"/>
            <p:cNvSpPr>
              <a:spLocks/>
            </p:cNvSpPr>
            <p:nvPr/>
          </p:nvSpPr>
          <p:spPr bwMode="auto">
            <a:xfrm>
              <a:off x="5159" y="3573"/>
              <a:ext cx="38" cy="123"/>
            </a:xfrm>
            <a:custGeom>
              <a:avLst/>
              <a:gdLst>
                <a:gd name="T0" fmla="*/ 70 w 76"/>
                <a:gd name="T1" fmla="*/ 246 h 246"/>
                <a:gd name="T2" fmla="*/ 67 w 76"/>
                <a:gd name="T3" fmla="*/ 235 h 246"/>
                <a:gd name="T4" fmla="*/ 63 w 76"/>
                <a:gd name="T5" fmla="*/ 224 h 246"/>
                <a:gd name="T6" fmla="*/ 59 w 76"/>
                <a:gd name="T7" fmla="*/ 214 h 246"/>
                <a:gd name="T8" fmla="*/ 57 w 76"/>
                <a:gd name="T9" fmla="*/ 205 h 246"/>
                <a:gd name="T10" fmla="*/ 53 w 76"/>
                <a:gd name="T11" fmla="*/ 195 h 246"/>
                <a:gd name="T12" fmla="*/ 50 w 76"/>
                <a:gd name="T13" fmla="*/ 187 h 246"/>
                <a:gd name="T14" fmla="*/ 48 w 76"/>
                <a:gd name="T15" fmla="*/ 178 h 246"/>
                <a:gd name="T16" fmla="*/ 47 w 76"/>
                <a:gd name="T17" fmla="*/ 171 h 246"/>
                <a:gd name="T18" fmla="*/ 43 w 76"/>
                <a:gd name="T19" fmla="*/ 162 h 246"/>
                <a:gd name="T20" fmla="*/ 41 w 76"/>
                <a:gd name="T21" fmla="*/ 153 h 246"/>
                <a:gd name="T22" fmla="*/ 38 w 76"/>
                <a:gd name="T23" fmla="*/ 146 h 246"/>
                <a:gd name="T24" fmla="*/ 37 w 76"/>
                <a:gd name="T25" fmla="*/ 140 h 246"/>
                <a:gd name="T26" fmla="*/ 34 w 76"/>
                <a:gd name="T27" fmla="*/ 132 h 246"/>
                <a:gd name="T28" fmla="*/ 33 w 76"/>
                <a:gd name="T29" fmla="*/ 125 h 246"/>
                <a:gd name="T30" fmla="*/ 31 w 76"/>
                <a:gd name="T31" fmla="*/ 119 h 246"/>
                <a:gd name="T32" fmla="*/ 29 w 76"/>
                <a:gd name="T33" fmla="*/ 114 h 246"/>
                <a:gd name="T34" fmla="*/ 26 w 76"/>
                <a:gd name="T35" fmla="*/ 101 h 246"/>
                <a:gd name="T36" fmla="*/ 22 w 76"/>
                <a:gd name="T37" fmla="*/ 90 h 246"/>
                <a:gd name="T38" fmla="*/ 18 w 76"/>
                <a:gd name="T39" fmla="*/ 80 h 246"/>
                <a:gd name="T40" fmla="*/ 17 w 76"/>
                <a:gd name="T41" fmla="*/ 72 h 246"/>
                <a:gd name="T42" fmla="*/ 13 w 76"/>
                <a:gd name="T43" fmla="*/ 63 h 246"/>
                <a:gd name="T44" fmla="*/ 12 w 76"/>
                <a:gd name="T45" fmla="*/ 55 h 246"/>
                <a:gd name="T46" fmla="*/ 10 w 76"/>
                <a:gd name="T47" fmla="*/ 49 h 246"/>
                <a:gd name="T48" fmla="*/ 8 w 76"/>
                <a:gd name="T49" fmla="*/ 44 h 246"/>
                <a:gd name="T50" fmla="*/ 5 w 76"/>
                <a:gd name="T51" fmla="*/ 32 h 246"/>
                <a:gd name="T52" fmla="*/ 2 w 76"/>
                <a:gd name="T53" fmla="*/ 25 h 246"/>
                <a:gd name="T54" fmla="*/ 0 w 76"/>
                <a:gd name="T55" fmla="*/ 17 h 246"/>
                <a:gd name="T56" fmla="*/ 0 w 76"/>
                <a:gd name="T57" fmla="*/ 13 h 246"/>
                <a:gd name="T58" fmla="*/ 0 w 76"/>
                <a:gd name="T59" fmla="*/ 5 h 246"/>
                <a:gd name="T60" fmla="*/ 0 w 76"/>
                <a:gd name="T61" fmla="*/ 0 h 246"/>
                <a:gd name="T62" fmla="*/ 2 w 76"/>
                <a:gd name="T63" fmla="*/ 1 h 246"/>
                <a:gd name="T64" fmla="*/ 6 w 76"/>
                <a:gd name="T65" fmla="*/ 7 h 246"/>
                <a:gd name="T66" fmla="*/ 7 w 76"/>
                <a:gd name="T67" fmla="*/ 11 h 246"/>
                <a:gd name="T68" fmla="*/ 11 w 76"/>
                <a:gd name="T69" fmla="*/ 17 h 246"/>
                <a:gd name="T70" fmla="*/ 12 w 76"/>
                <a:gd name="T71" fmla="*/ 23 h 246"/>
                <a:gd name="T72" fmla="*/ 16 w 76"/>
                <a:gd name="T73" fmla="*/ 31 h 246"/>
                <a:gd name="T74" fmla="*/ 18 w 76"/>
                <a:gd name="T75" fmla="*/ 38 h 246"/>
                <a:gd name="T76" fmla="*/ 21 w 76"/>
                <a:gd name="T77" fmla="*/ 46 h 246"/>
                <a:gd name="T78" fmla="*/ 23 w 76"/>
                <a:gd name="T79" fmla="*/ 54 h 246"/>
                <a:gd name="T80" fmla="*/ 27 w 76"/>
                <a:gd name="T81" fmla="*/ 64 h 246"/>
                <a:gd name="T82" fmla="*/ 29 w 76"/>
                <a:gd name="T83" fmla="*/ 73 h 246"/>
                <a:gd name="T84" fmla="*/ 32 w 76"/>
                <a:gd name="T85" fmla="*/ 83 h 246"/>
                <a:gd name="T86" fmla="*/ 34 w 76"/>
                <a:gd name="T87" fmla="*/ 93 h 246"/>
                <a:gd name="T88" fmla="*/ 38 w 76"/>
                <a:gd name="T89" fmla="*/ 104 h 246"/>
                <a:gd name="T90" fmla="*/ 41 w 76"/>
                <a:gd name="T91" fmla="*/ 114 h 246"/>
                <a:gd name="T92" fmla="*/ 43 w 76"/>
                <a:gd name="T93" fmla="*/ 124 h 246"/>
                <a:gd name="T94" fmla="*/ 46 w 76"/>
                <a:gd name="T95" fmla="*/ 133 h 246"/>
                <a:gd name="T96" fmla="*/ 48 w 76"/>
                <a:gd name="T97" fmla="*/ 145 h 246"/>
                <a:gd name="T98" fmla="*/ 50 w 76"/>
                <a:gd name="T99" fmla="*/ 154 h 246"/>
                <a:gd name="T100" fmla="*/ 53 w 76"/>
                <a:gd name="T101" fmla="*/ 164 h 246"/>
                <a:gd name="T102" fmla="*/ 55 w 76"/>
                <a:gd name="T103" fmla="*/ 174 h 246"/>
                <a:gd name="T104" fmla="*/ 59 w 76"/>
                <a:gd name="T105" fmla="*/ 184 h 246"/>
                <a:gd name="T106" fmla="*/ 60 w 76"/>
                <a:gd name="T107" fmla="*/ 193 h 246"/>
                <a:gd name="T108" fmla="*/ 63 w 76"/>
                <a:gd name="T109" fmla="*/ 201 h 246"/>
                <a:gd name="T110" fmla="*/ 65 w 76"/>
                <a:gd name="T111" fmla="*/ 210 h 246"/>
                <a:gd name="T112" fmla="*/ 68 w 76"/>
                <a:gd name="T113" fmla="*/ 219 h 246"/>
                <a:gd name="T114" fmla="*/ 69 w 76"/>
                <a:gd name="T115" fmla="*/ 226 h 246"/>
                <a:gd name="T116" fmla="*/ 71 w 76"/>
                <a:gd name="T117" fmla="*/ 234 h 246"/>
                <a:gd name="T118" fmla="*/ 74 w 76"/>
                <a:gd name="T119" fmla="*/ 240 h 246"/>
                <a:gd name="T120" fmla="*/ 76 w 76"/>
                <a:gd name="T121" fmla="*/ 246 h 246"/>
                <a:gd name="T122" fmla="*/ 73 w 76"/>
                <a:gd name="T123" fmla="*/ 246 h 246"/>
                <a:gd name="T124" fmla="*/ 70 w 76"/>
                <a:gd name="T1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" h="246">
                  <a:moveTo>
                    <a:pt x="70" y="246"/>
                  </a:moveTo>
                  <a:lnTo>
                    <a:pt x="67" y="235"/>
                  </a:lnTo>
                  <a:lnTo>
                    <a:pt x="63" y="224"/>
                  </a:lnTo>
                  <a:lnTo>
                    <a:pt x="59" y="214"/>
                  </a:lnTo>
                  <a:lnTo>
                    <a:pt x="57" y="205"/>
                  </a:lnTo>
                  <a:lnTo>
                    <a:pt x="53" y="195"/>
                  </a:lnTo>
                  <a:lnTo>
                    <a:pt x="50" y="187"/>
                  </a:lnTo>
                  <a:lnTo>
                    <a:pt x="48" y="178"/>
                  </a:lnTo>
                  <a:lnTo>
                    <a:pt x="47" y="171"/>
                  </a:lnTo>
                  <a:lnTo>
                    <a:pt x="43" y="162"/>
                  </a:lnTo>
                  <a:lnTo>
                    <a:pt x="41" y="153"/>
                  </a:lnTo>
                  <a:lnTo>
                    <a:pt x="38" y="146"/>
                  </a:lnTo>
                  <a:lnTo>
                    <a:pt x="37" y="140"/>
                  </a:lnTo>
                  <a:lnTo>
                    <a:pt x="34" y="132"/>
                  </a:lnTo>
                  <a:lnTo>
                    <a:pt x="33" y="125"/>
                  </a:lnTo>
                  <a:lnTo>
                    <a:pt x="31" y="119"/>
                  </a:lnTo>
                  <a:lnTo>
                    <a:pt x="29" y="114"/>
                  </a:lnTo>
                  <a:lnTo>
                    <a:pt x="26" y="101"/>
                  </a:lnTo>
                  <a:lnTo>
                    <a:pt x="22" y="90"/>
                  </a:lnTo>
                  <a:lnTo>
                    <a:pt x="18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12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5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7"/>
                  </a:lnTo>
                  <a:lnTo>
                    <a:pt x="7" y="11"/>
                  </a:lnTo>
                  <a:lnTo>
                    <a:pt x="11" y="17"/>
                  </a:lnTo>
                  <a:lnTo>
                    <a:pt x="12" y="23"/>
                  </a:lnTo>
                  <a:lnTo>
                    <a:pt x="16" y="31"/>
                  </a:lnTo>
                  <a:lnTo>
                    <a:pt x="18" y="38"/>
                  </a:lnTo>
                  <a:lnTo>
                    <a:pt x="21" y="46"/>
                  </a:lnTo>
                  <a:lnTo>
                    <a:pt x="23" y="54"/>
                  </a:lnTo>
                  <a:lnTo>
                    <a:pt x="27" y="64"/>
                  </a:lnTo>
                  <a:lnTo>
                    <a:pt x="29" y="73"/>
                  </a:lnTo>
                  <a:lnTo>
                    <a:pt x="32" y="83"/>
                  </a:lnTo>
                  <a:lnTo>
                    <a:pt x="34" y="93"/>
                  </a:lnTo>
                  <a:lnTo>
                    <a:pt x="38" y="104"/>
                  </a:lnTo>
                  <a:lnTo>
                    <a:pt x="41" y="114"/>
                  </a:lnTo>
                  <a:lnTo>
                    <a:pt x="43" y="124"/>
                  </a:lnTo>
                  <a:lnTo>
                    <a:pt x="46" y="133"/>
                  </a:lnTo>
                  <a:lnTo>
                    <a:pt x="48" y="145"/>
                  </a:lnTo>
                  <a:lnTo>
                    <a:pt x="50" y="154"/>
                  </a:lnTo>
                  <a:lnTo>
                    <a:pt x="53" y="164"/>
                  </a:lnTo>
                  <a:lnTo>
                    <a:pt x="55" y="174"/>
                  </a:lnTo>
                  <a:lnTo>
                    <a:pt x="59" y="184"/>
                  </a:lnTo>
                  <a:lnTo>
                    <a:pt x="60" y="193"/>
                  </a:lnTo>
                  <a:lnTo>
                    <a:pt x="63" y="201"/>
                  </a:lnTo>
                  <a:lnTo>
                    <a:pt x="65" y="210"/>
                  </a:lnTo>
                  <a:lnTo>
                    <a:pt x="68" y="219"/>
                  </a:lnTo>
                  <a:lnTo>
                    <a:pt x="69" y="226"/>
                  </a:lnTo>
                  <a:lnTo>
                    <a:pt x="71" y="234"/>
                  </a:lnTo>
                  <a:lnTo>
                    <a:pt x="74" y="240"/>
                  </a:lnTo>
                  <a:lnTo>
                    <a:pt x="76" y="246"/>
                  </a:lnTo>
                  <a:lnTo>
                    <a:pt x="73" y="246"/>
                  </a:lnTo>
                  <a:lnTo>
                    <a:pt x="70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9" name="Freeform 23"/>
            <p:cNvSpPr>
              <a:spLocks/>
            </p:cNvSpPr>
            <p:nvPr/>
          </p:nvSpPr>
          <p:spPr bwMode="auto">
            <a:xfrm>
              <a:off x="5183" y="3602"/>
              <a:ext cx="32" cy="90"/>
            </a:xfrm>
            <a:custGeom>
              <a:avLst/>
              <a:gdLst>
                <a:gd name="T0" fmla="*/ 58 w 64"/>
                <a:gd name="T1" fmla="*/ 177 h 178"/>
                <a:gd name="T2" fmla="*/ 51 w 64"/>
                <a:gd name="T3" fmla="*/ 166 h 178"/>
                <a:gd name="T4" fmla="*/ 46 w 64"/>
                <a:gd name="T5" fmla="*/ 155 h 178"/>
                <a:gd name="T6" fmla="*/ 40 w 64"/>
                <a:gd name="T7" fmla="*/ 143 h 178"/>
                <a:gd name="T8" fmla="*/ 36 w 64"/>
                <a:gd name="T9" fmla="*/ 132 h 178"/>
                <a:gd name="T10" fmla="*/ 31 w 64"/>
                <a:gd name="T11" fmla="*/ 120 h 178"/>
                <a:gd name="T12" fmla="*/ 27 w 64"/>
                <a:gd name="T13" fmla="*/ 109 h 178"/>
                <a:gd name="T14" fmla="*/ 23 w 64"/>
                <a:gd name="T15" fmla="*/ 98 h 178"/>
                <a:gd name="T16" fmla="*/ 21 w 64"/>
                <a:gd name="T17" fmla="*/ 87 h 178"/>
                <a:gd name="T18" fmla="*/ 17 w 64"/>
                <a:gd name="T19" fmla="*/ 74 h 178"/>
                <a:gd name="T20" fmla="*/ 14 w 64"/>
                <a:gd name="T21" fmla="*/ 63 h 178"/>
                <a:gd name="T22" fmla="*/ 10 w 64"/>
                <a:gd name="T23" fmla="*/ 52 h 178"/>
                <a:gd name="T24" fmla="*/ 9 w 64"/>
                <a:gd name="T25" fmla="*/ 41 h 178"/>
                <a:gd name="T26" fmla="*/ 5 w 64"/>
                <a:gd name="T27" fmla="*/ 30 h 178"/>
                <a:gd name="T28" fmla="*/ 4 w 64"/>
                <a:gd name="T29" fmla="*/ 20 h 178"/>
                <a:gd name="T30" fmla="*/ 1 w 64"/>
                <a:gd name="T31" fmla="*/ 9 h 178"/>
                <a:gd name="T32" fmla="*/ 0 w 64"/>
                <a:gd name="T33" fmla="*/ 0 h 178"/>
                <a:gd name="T34" fmla="*/ 2 w 64"/>
                <a:gd name="T35" fmla="*/ 0 h 178"/>
                <a:gd name="T36" fmla="*/ 6 w 64"/>
                <a:gd name="T37" fmla="*/ 0 h 178"/>
                <a:gd name="T38" fmla="*/ 9 w 64"/>
                <a:gd name="T39" fmla="*/ 11 h 178"/>
                <a:gd name="T40" fmla="*/ 12 w 64"/>
                <a:gd name="T41" fmla="*/ 22 h 178"/>
                <a:gd name="T42" fmla="*/ 16 w 64"/>
                <a:gd name="T43" fmla="*/ 33 h 178"/>
                <a:gd name="T44" fmla="*/ 20 w 64"/>
                <a:gd name="T45" fmla="*/ 44 h 178"/>
                <a:gd name="T46" fmla="*/ 23 w 64"/>
                <a:gd name="T47" fmla="*/ 56 h 178"/>
                <a:gd name="T48" fmla="*/ 27 w 64"/>
                <a:gd name="T49" fmla="*/ 67 h 178"/>
                <a:gd name="T50" fmla="*/ 31 w 64"/>
                <a:gd name="T51" fmla="*/ 78 h 178"/>
                <a:gd name="T52" fmla="*/ 35 w 64"/>
                <a:gd name="T53" fmla="*/ 89 h 178"/>
                <a:gd name="T54" fmla="*/ 38 w 64"/>
                <a:gd name="T55" fmla="*/ 100 h 178"/>
                <a:gd name="T56" fmla="*/ 42 w 64"/>
                <a:gd name="T57" fmla="*/ 111 h 178"/>
                <a:gd name="T58" fmla="*/ 46 w 64"/>
                <a:gd name="T59" fmla="*/ 122 h 178"/>
                <a:gd name="T60" fmla="*/ 49 w 64"/>
                <a:gd name="T61" fmla="*/ 134 h 178"/>
                <a:gd name="T62" fmla="*/ 53 w 64"/>
                <a:gd name="T63" fmla="*/ 145 h 178"/>
                <a:gd name="T64" fmla="*/ 57 w 64"/>
                <a:gd name="T65" fmla="*/ 156 h 178"/>
                <a:gd name="T66" fmla="*/ 61 w 64"/>
                <a:gd name="T67" fmla="*/ 167 h 178"/>
                <a:gd name="T68" fmla="*/ 64 w 64"/>
                <a:gd name="T69" fmla="*/ 178 h 178"/>
                <a:gd name="T70" fmla="*/ 61 w 64"/>
                <a:gd name="T71" fmla="*/ 177 h 178"/>
                <a:gd name="T72" fmla="*/ 58 w 64"/>
                <a:gd name="T73" fmla="*/ 17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78">
                  <a:moveTo>
                    <a:pt x="58" y="177"/>
                  </a:moveTo>
                  <a:lnTo>
                    <a:pt x="51" y="166"/>
                  </a:lnTo>
                  <a:lnTo>
                    <a:pt x="46" y="155"/>
                  </a:lnTo>
                  <a:lnTo>
                    <a:pt x="40" y="143"/>
                  </a:lnTo>
                  <a:lnTo>
                    <a:pt x="36" y="132"/>
                  </a:lnTo>
                  <a:lnTo>
                    <a:pt x="31" y="120"/>
                  </a:lnTo>
                  <a:lnTo>
                    <a:pt x="27" y="109"/>
                  </a:lnTo>
                  <a:lnTo>
                    <a:pt x="23" y="98"/>
                  </a:lnTo>
                  <a:lnTo>
                    <a:pt x="21" y="87"/>
                  </a:lnTo>
                  <a:lnTo>
                    <a:pt x="17" y="74"/>
                  </a:lnTo>
                  <a:lnTo>
                    <a:pt x="14" y="63"/>
                  </a:lnTo>
                  <a:lnTo>
                    <a:pt x="10" y="52"/>
                  </a:lnTo>
                  <a:lnTo>
                    <a:pt x="9" y="41"/>
                  </a:lnTo>
                  <a:lnTo>
                    <a:pt x="5" y="30"/>
                  </a:lnTo>
                  <a:lnTo>
                    <a:pt x="4" y="20"/>
                  </a:lnTo>
                  <a:lnTo>
                    <a:pt x="1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11"/>
                  </a:lnTo>
                  <a:lnTo>
                    <a:pt x="12" y="22"/>
                  </a:lnTo>
                  <a:lnTo>
                    <a:pt x="16" y="33"/>
                  </a:lnTo>
                  <a:lnTo>
                    <a:pt x="20" y="44"/>
                  </a:lnTo>
                  <a:lnTo>
                    <a:pt x="23" y="56"/>
                  </a:lnTo>
                  <a:lnTo>
                    <a:pt x="27" y="67"/>
                  </a:lnTo>
                  <a:lnTo>
                    <a:pt x="31" y="78"/>
                  </a:lnTo>
                  <a:lnTo>
                    <a:pt x="35" y="89"/>
                  </a:lnTo>
                  <a:lnTo>
                    <a:pt x="38" y="100"/>
                  </a:lnTo>
                  <a:lnTo>
                    <a:pt x="42" y="111"/>
                  </a:lnTo>
                  <a:lnTo>
                    <a:pt x="46" y="122"/>
                  </a:lnTo>
                  <a:lnTo>
                    <a:pt x="49" y="134"/>
                  </a:lnTo>
                  <a:lnTo>
                    <a:pt x="53" y="145"/>
                  </a:lnTo>
                  <a:lnTo>
                    <a:pt x="57" y="156"/>
                  </a:lnTo>
                  <a:lnTo>
                    <a:pt x="61" y="167"/>
                  </a:lnTo>
                  <a:lnTo>
                    <a:pt x="64" y="178"/>
                  </a:lnTo>
                  <a:lnTo>
                    <a:pt x="61" y="177"/>
                  </a:lnTo>
                  <a:lnTo>
                    <a:pt x="58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0" name="Freeform 24"/>
            <p:cNvSpPr>
              <a:spLocks/>
            </p:cNvSpPr>
            <p:nvPr/>
          </p:nvSpPr>
          <p:spPr bwMode="auto">
            <a:xfrm>
              <a:off x="5214" y="3628"/>
              <a:ext cx="18" cy="54"/>
            </a:xfrm>
            <a:custGeom>
              <a:avLst/>
              <a:gdLst>
                <a:gd name="T0" fmla="*/ 30 w 36"/>
                <a:gd name="T1" fmla="*/ 105 h 108"/>
                <a:gd name="T2" fmla="*/ 25 w 36"/>
                <a:gd name="T3" fmla="*/ 93 h 108"/>
                <a:gd name="T4" fmla="*/ 20 w 36"/>
                <a:gd name="T5" fmla="*/ 82 h 108"/>
                <a:gd name="T6" fmla="*/ 17 w 36"/>
                <a:gd name="T7" fmla="*/ 74 h 108"/>
                <a:gd name="T8" fmla="*/ 15 w 36"/>
                <a:gd name="T9" fmla="*/ 68 h 108"/>
                <a:gd name="T10" fmla="*/ 12 w 36"/>
                <a:gd name="T11" fmla="*/ 61 h 108"/>
                <a:gd name="T12" fmla="*/ 11 w 36"/>
                <a:gd name="T13" fmla="*/ 54 h 108"/>
                <a:gd name="T14" fmla="*/ 8 w 36"/>
                <a:gd name="T15" fmla="*/ 47 h 108"/>
                <a:gd name="T16" fmla="*/ 7 w 36"/>
                <a:gd name="T17" fmla="*/ 39 h 108"/>
                <a:gd name="T18" fmla="*/ 5 w 36"/>
                <a:gd name="T19" fmla="*/ 32 h 108"/>
                <a:gd name="T20" fmla="*/ 4 w 36"/>
                <a:gd name="T21" fmla="*/ 25 h 108"/>
                <a:gd name="T22" fmla="*/ 1 w 36"/>
                <a:gd name="T23" fmla="*/ 11 h 108"/>
                <a:gd name="T24" fmla="*/ 0 w 36"/>
                <a:gd name="T25" fmla="*/ 0 h 108"/>
                <a:gd name="T26" fmla="*/ 2 w 36"/>
                <a:gd name="T27" fmla="*/ 0 h 108"/>
                <a:gd name="T28" fmla="*/ 6 w 36"/>
                <a:gd name="T29" fmla="*/ 0 h 108"/>
                <a:gd name="T30" fmla="*/ 8 w 36"/>
                <a:gd name="T31" fmla="*/ 11 h 108"/>
                <a:gd name="T32" fmla="*/ 11 w 36"/>
                <a:gd name="T33" fmla="*/ 22 h 108"/>
                <a:gd name="T34" fmla="*/ 13 w 36"/>
                <a:gd name="T35" fmla="*/ 33 h 108"/>
                <a:gd name="T36" fmla="*/ 17 w 36"/>
                <a:gd name="T37" fmla="*/ 46 h 108"/>
                <a:gd name="T38" fmla="*/ 20 w 36"/>
                <a:gd name="T39" fmla="*/ 57 h 108"/>
                <a:gd name="T40" fmla="*/ 22 w 36"/>
                <a:gd name="T41" fmla="*/ 69 h 108"/>
                <a:gd name="T42" fmla="*/ 26 w 36"/>
                <a:gd name="T43" fmla="*/ 82 h 108"/>
                <a:gd name="T44" fmla="*/ 30 w 36"/>
                <a:gd name="T45" fmla="*/ 94 h 108"/>
                <a:gd name="T46" fmla="*/ 32 w 36"/>
                <a:gd name="T47" fmla="*/ 94 h 108"/>
                <a:gd name="T48" fmla="*/ 36 w 36"/>
                <a:gd name="T49" fmla="*/ 94 h 108"/>
                <a:gd name="T50" fmla="*/ 36 w 36"/>
                <a:gd name="T51" fmla="*/ 100 h 108"/>
                <a:gd name="T52" fmla="*/ 36 w 36"/>
                <a:gd name="T53" fmla="*/ 108 h 108"/>
                <a:gd name="T54" fmla="*/ 32 w 36"/>
                <a:gd name="T55" fmla="*/ 106 h 108"/>
                <a:gd name="T56" fmla="*/ 30 w 36"/>
                <a:gd name="T57" fmla="*/ 10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108">
                  <a:moveTo>
                    <a:pt x="30" y="105"/>
                  </a:moveTo>
                  <a:lnTo>
                    <a:pt x="25" y="93"/>
                  </a:lnTo>
                  <a:lnTo>
                    <a:pt x="20" y="82"/>
                  </a:lnTo>
                  <a:lnTo>
                    <a:pt x="17" y="74"/>
                  </a:lnTo>
                  <a:lnTo>
                    <a:pt x="15" y="68"/>
                  </a:lnTo>
                  <a:lnTo>
                    <a:pt x="12" y="61"/>
                  </a:lnTo>
                  <a:lnTo>
                    <a:pt x="11" y="54"/>
                  </a:lnTo>
                  <a:lnTo>
                    <a:pt x="8" y="47"/>
                  </a:lnTo>
                  <a:lnTo>
                    <a:pt x="7" y="39"/>
                  </a:lnTo>
                  <a:lnTo>
                    <a:pt x="5" y="32"/>
                  </a:lnTo>
                  <a:lnTo>
                    <a:pt x="4" y="25"/>
                  </a:lnTo>
                  <a:lnTo>
                    <a:pt x="1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11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7" y="46"/>
                  </a:lnTo>
                  <a:lnTo>
                    <a:pt x="20" y="57"/>
                  </a:lnTo>
                  <a:lnTo>
                    <a:pt x="22" y="69"/>
                  </a:lnTo>
                  <a:lnTo>
                    <a:pt x="26" y="8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36" y="100"/>
                  </a:lnTo>
                  <a:lnTo>
                    <a:pt x="36" y="108"/>
                  </a:lnTo>
                  <a:lnTo>
                    <a:pt x="32" y="106"/>
                  </a:lnTo>
                  <a:lnTo>
                    <a:pt x="3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1" name="Freeform 25"/>
            <p:cNvSpPr>
              <a:spLocks/>
            </p:cNvSpPr>
            <p:nvPr/>
          </p:nvSpPr>
          <p:spPr bwMode="auto">
            <a:xfrm>
              <a:off x="5230" y="3624"/>
              <a:ext cx="23" cy="55"/>
            </a:xfrm>
            <a:custGeom>
              <a:avLst/>
              <a:gdLst>
                <a:gd name="T0" fmla="*/ 36 w 46"/>
                <a:gd name="T1" fmla="*/ 110 h 110"/>
                <a:gd name="T2" fmla="*/ 32 w 46"/>
                <a:gd name="T3" fmla="*/ 100 h 110"/>
                <a:gd name="T4" fmla="*/ 28 w 46"/>
                <a:gd name="T5" fmla="*/ 92 h 110"/>
                <a:gd name="T6" fmla="*/ 26 w 46"/>
                <a:gd name="T7" fmla="*/ 84 h 110"/>
                <a:gd name="T8" fmla="*/ 23 w 46"/>
                <a:gd name="T9" fmla="*/ 77 h 110"/>
                <a:gd name="T10" fmla="*/ 19 w 46"/>
                <a:gd name="T11" fmla="*/ 63 h 110"/>
                <a:gd name="T12" fmla="*/ 15 w 46"/>
                <a:gd name="T13" fmla="*/ 53 h 110"/>
                <a:gd name="T14" fmla="*/ 11 w 46"/>
                <a:gd name="T15" fmla="*/ 42 h 110"/>
                <a:gd name="T16" fmla="*/ 9 w 46"/>
                <a:gd name="T17" fmla="*/ 35 h 110"/>
                <a:gd name="T18" fmla="*/ 6 w 46"/>
                <a:gd name="T19" fmla="*/ 27 h 110"/>
                <a:gd name="T20" fmla="*/ 5 w 46"/>
                <a:gd name="T21" fmla="*/ 24 h 110"/>
                <a:gd name="T22" fmla="*/ 1 w 46"/>
                <a:gd name="T23" fmla="*/ 14 h 110"/>
                <a:gd name="T24" fmla="*/ 0 w 46"/>
                <a:gd name="T25" fmla="*/ 9 h 110"/>
                <a:gd name="T26" fmla="*/ 0 w 46"/>
                <a:gd name="T27" fmla="*/ 4 h 110"/>
                <a:gd name="T28" fmla="*/ 0 w 46"/>
                <a:gd name="T29" fmla="*/ 0 h 110"/>
                <a:gd name="T30" fmla="*/ 2 w 46"/>
                <a:gd name="T31" fmla="*/ 0 h 110"/>
                <a:gd name="T32" fmla="*/ 5 w 46"/>
                <a:gd name="T33" fmla="*/ 4 h 110"/>
                <a:gd name="T34" fmla="*/ 9 w 46"/>
                <a:gd name="T35" fmla="*/ 9 h 110"/>
                <a:gd name="T36" fmla="*/ 12 w 46"/>
                <a:gd name="T37" fmla="*/ 16 h 110"/>
                <a:gd name="T38" fmla="*/ 16 w 46"/>
                <a:gd name="T39" fmla="*/ 24 h 110"/>
                <a:gd name="T40" fmla="*/ 20 w 46"/>
                <a:gd name="T41" fmla="*/ 32 h 110"/>
                <a:gd name="T42" fmla="*/ 23 w 46"/>
                <a:gd name="T43" fmla="*/ 41 h 110"/>
                <a:gd name="T44" fmla="*/ 27 w 46"/>
                <a:gd name="T45" fmla="*/ 51 h 110"/>
                <a:gd name="T46" fmla="*/ 30 w 46"/>
                <a:gd name="T47" fmla="*/ 59 h 110"/>
                <a:gd name="T48" fmla="*/ 32 w 46"/>
                <a:gd name="T49" fmla="*/ 69 h 110"/>
                <a:gd name="T50" fmla="*/ 35 w 46"/>
                <a:gd name="T51" fmla="*/ 78 h 110"/>
                <a:gd name="T52" fmla="*/ 38 w 46"/>
                <a:gd name="T53" fmla="*/ 88 h 110"/>
                <a:gd name="T54" fmla="*/ 40 w 46"/>
                <a:gd name="T55" fmla="*/ 94 h 110"/>
                <a:gd name="T56" fmla="*/ 42 w 46"/>
                <a:gd name="T57" fmla="*/ 100 h 110"/>
                <a:gd name="T58" fmla="*/ 43 w 46"/>
                <a:gd name="T59" fmla="*/ 105 h 110"/>
                <a:gd name="T60" fmla="*/ 46 w 46"/>
                <a:gd name="T61" fmla="*/ 110 h 110"/>
                <a:gd name="T62" fmla="*/ 40 w 46"/>
                <a:gd name="T63" fmla="*/ 110 h 110"/>
                <a:gd name="T64" fmla="*/ 36 w 46"/>
                <a:gd name="T6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110">
                  <a:moveTo>
                    <a:pt x="36" y="110"/>
                  </a:moveTo>
                  <a:lnTo>
                    <a:pt x="32" y="100"/>
                  </a:lnTo>
                  <a:lnTo>
                    <a:pt x="28" y="92"/>
                  </a:lnTo>
                  <a:lnTo>
                    <a:pt x="26" y="84"/>
                  </a:lnTo>
                  <a:lnTo>
                    <a:pt x="23" y="77"/>
                  </a:lnTo>
                  <a:lnTo>
                    <a:pt x="19" y="63"/>
                  </a:lnTo>
                  <a:lnTo>
                    <a:pt x="15" y="53"/>
                  </a:lnTo>
                  <a:lnTo>
                    <a:pt x="11" y="42"/>
                  </a:lnTo>
                  <a:lnTo>
                    <a:pt x="9" y="35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1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9" y="9"/>
                  </a:lnTo>
                  <a:lnTo>
                    <a:pt x="12" y="16"/>
                  </a:lnTo>
                  <a:lnTo>
                    <a:pt x="16" y="24"/>
                  </a:lnTo>
                  <a:lnTo>
                    <a:pt x="20" y="32"/>
                  </a:lnTo>
                  <a:lnTo>
                    <a:pt x="23" y="41"/>
                  </a:lnTo>
                  <a:lnTo>
                    <a:pt x="27" y="51"/>
                  </a:lnTo>
                  <a:lnTo>
                    <a:pt x="30" y="59"/>
                  </a:lnTo>
                  <a:lnTo>
                    <a:pt x="32" y="69"/>
                  </a:lnTo>
                  <a:lnTo>
                    <a:pt x="35" y="78"/>
                  </a:lnTo>
                  <a:lnTo>
                    <a:pt x="38" y="88"/>
                  </a:lnTo>
                  <a:lnTo>
                    <a:pt x="40" y="94"/>
                  </a:lnTo>
                  <a:lnTo>
                    <a:pt x="42" y="100"/>
                  </a:lnTo>
                  <a:lnTo>
                    <a:pt x="43" y="105"/>
                  </a:lnTo>
                  <a:lnTo>
                    <a:pt x="46" y="110"/>
                  </a:lnTo>
                  <a:lnTo>
                    <a:pt x="40" y="110"/>
                  </a:lnTo>
                  <a:lnTo>
                    <a:pt x="3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2" name="Freeform 26"/>
            <p:cNvSpPr>
              <a:spLocks/>
            </p:cNvSpPr>
            <p:nvPr/>
          </p:nvSpPr>
          <p:spPr bwMode="auto">
            <a:xfrm>
              <a:off x="5344" y="3070"/>
              <a:ext cx="127" cy="377"/>
            </a:xfrm>
            <a:custGeom>
              <a:avLst/>
              <a:gdLst>
                <a:gd name="T0" fmla="*/ 74 w 254"/>
                <a:gd name="T1" fmla="*/ 743 h 754"/>
                <a:gd name="T2" fmla="*/ 60 w 254"/>
                <a:gd name="T3" fmla="*/ 689 h 754"/>
                <a:gd name="T4" fmla="*/ 44 w 254"/>
                <a:gd name="T5" fmla="*/ 634 h 754"/>
                <a:gd name="T6" fmla="*/ 31 w 254"/>
                <a:gd name="T7" fmla="*/ 584 h 754"/>
                <a:gd name="T8" fmla="*/ 27 w 254"/>
                <a:gd name="T9" fmla="*/ 538 h 754"/>
                <a:gd name="T10" fmla="*/ 22 w 254"/>
                <a:gd name="T11" fmla="*/ 493 h 754"/>
                <a:gd name="T12" fmla="*/ 17 w 254"/>
                <a:gd name="T13" fmla="*/ 450 h 754"/>
                <a:gd name="T14" fmla="*/ 13 w 254"/>
                <a:gd name="T15" fmla="*/ 406 h 754"/>
                <a:gd name="T16" fmla="*/ 12 w 254"/>
                <a:gd name="T17" fmla="*/ 364 h 754"/>
                <a:gd name="T18" fmla="*/ 9 w 254"/>
                <a:gd name="T19" fmla="*/ 319 h 754"/>
                <a:gd name="T20" fmla="*/ 8 w 254"/>
                <a:gd name="T21" fmla="*/ 276 h 754"/>
                <a:gd name="T22" fmla="*/ 6 w 254"/>
                <a:gd name="T23" fmla="*/ 232 h 754"/>
                <a:gd name="T24" fmla="*/ 3 w 254"/>
                <a:gd name="T25" fmla="*/ 190 h 754"/>
                <a:gd name="T26" fmla="*/ 2 w 254"/>
                <a:gd name="T27" fmla="*/ 146 h 754"/>
                <a:gd name="T28" fmla="*/ 1 w 254"/>
                <a:gd name="T29" fmla="*/ 102 h 754"/>
                <a:gd name="T30" fmla="*/ 0 w 254"/>
                <a:gd name="T31" fmla="*/ 59 h 754"/>
                <a:gd name="T32" fmla="*/ 0 w 254"/>
                <a:gd name="T33" fmla="*/ 18 h 754"/>
                <a:gd name="T34" fmla="*/ 34 w 254"/>
                <a:gd name="T35" fmla="*/ 12 h 754"/>
                <a:gd name="T36" fmla="*/ 74 w 254"/>
                <a:gd name="T37" fmla="*/ 6 h 754"/>
                <a:gd name="T38" fmla="*/ 115 w 254"/>
                <a:gd name="T39" fmla="*/ 0 h 754"/>
                <a:gd name="T40" fmla="*/ 118 w 254"/>
                <a:gd name="T41" fmla="*/ 37 h 754"/>
                <a:gd name="T42" fmla="*/ 111 w 254"/>
                <a:gd name="T43" fmla="*/ 85 h 754"/>
                <a:gd name="T44" fmla="*/ 102 w 254"/>
                <a:gd name="T45" fmla="*/ 136 h 754"/>
                <a:gd name="T46" fmla="*/ 90 w 254"/>
                <a:gd name="T47" fmla="*/ 185 h 754"/>
                <a:gd name="T48" fmla="*/ 79 w 254"/>
                <a:gd name="T49" fmla="*/ 236 h 754"/>
                <a:gd name="T50" fmla="*/ 65 w 254"/>
                <a:gd name="T51" fmla="*/ 283 h 754"/>
                <a:gd name="T52" fmla="*/ 60 w 254"/>
                <a:gd name="T53" fmla="*/ 326 h 754"/>
                <a:gd name="T54" fmla="*/ 81 w 254"/>
                <a:gd name="T55" fmla="*/ 350 h 754"/>
                <a:gd name="T56" fmla="*/ 97 w 254"/>
                <a:gd name="T57" fmla="*/ 364 h 754"/>
                <a:gd name="T58" fmla="*/ 102 w 254"/>
                <a:gd name="T59" fmla="*/ 412 h 754"/>
                <a:gd name="T60" fmla="*/ 103 w 254"/>
                <a:gd name="T61" fmla="*/ 448 h 754"/>
                <a:gd name="T62" fmla="*/ 132 w 254"/>
                <a:gd name="T63" fmla="*/ 460 h 754"/>
                <a:gd name="T64" fmla="*/ 155 w 254"/>
                <a:gd name="T65" fmla="*/ 467 h 754"/>
                <a:gd name="T66" fmla="*/ 215 w 254"/>
                <a:gd name="T67" fmla="*/ 467 h 754"/>
                <a:gd name="T68" fmla="*/ 254 w 254"/>
                <a:gd name="T69" fmla="*/ 490 h 754"/>
                <a:gd name="T70" fmla="*/ 216 w 254"/>
                <a:gd name="T71" fmla="*/ 512 h 754"/>
                <a:gd name="T72" fmla="*/ 180 w 254"/>
                <a:gd name="T73" fmla="*/ 521 h 754"/>
                <a:gd name="T74" fmla="*/ 141 w 254"/>
                <a:gd name="T75" fmla="*/ 517 h 754"/>
                <a:gd name="T76" fmla="*/ 118 w 254"/>
                <a:gd name="T77" fmla="*/ 509 h 754"/>
                <a:gd name="T78" fmla="*/ 97 w 254"/>
                <a:gd name="T79" fmla="*/ 527 h 754"/>
                <a:gd name="T80" fmla="*/ 106 w 254"/>
                <a:gd name="T81" fmla="*/ 550 h 754"/>
                <a:gd name="T82" fmla="*/ 126 w 254"/>
                <a:gd name="T83" fmla="*/ 566 h 754"/>
                <a:gd name="T84" fmla="*/ 155 w 254"/>
                <a:gd name="T85" fmla="*/ 584 h 754"/>
                <a:gd name="T86" fmla="*/ 175 w 254"/>
                <a:gd name="T87" fmla="*/ 600 h 754"/>
                <a:gd name="T88" fmla="*/ 202 w 254"/>
                <a:gd name="T89" fmla="*/ 618 h 754"/>
                <a:gd name="T90" fmla="*/ 231 w 254"/>
                <a:gd name="T91" fmla="*/ 637 h 754"/>
                <a:gd name="T92" fmla="*/ 200 w 254"/>
                <a:gd name="T93" fmla="*/ 651 h 754"/>
                <a:gd name="T94" fmla="*/ 157 w 254"/>
                <a:gd name="T95" fmla="*/ 643 h 754"/>
                <a:gd name="T96" fmla="*/ 126 w 254"/>
                <a:gd name="T97" fmla="*/ 613 h 754"/>
                <a:gd name="T98" fmla="*/ 110 w 254"/>
                <a:gd name="T99" fmla="*/ 594 h 754"/>
                <a:gd name="T100" fmla="*/ 90 w 254"/>
                <a:gd name="T101" fmla="*/ 570 h 754"/>
                <a:gd name="T102" fmla="*/ 63 w 254"/>
                <a:gd name="T103" fmla="*/ 586 h 754"/>
                <a:gd name="T104" fmla="*/ 68 w 254"/>
                <a:gd name="T105" fmla="*/ 642 h 754"/>
                <a:gd name="T106" fmla="*/ 81 w 254"/>
                <a:gd name="T107" fmla="*/ 695 h 754"/>
                <a:gd name="T108" fmla="*/ 95 w 254"/>
                <a:gd name="T109" fmla="*/ 75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754">
                  <a:moveTo>
                    <a:pt x="84" y="754"/>
                  </a:moveTo>
                  <a:lnTo>
                    <a:pt x="81" y="748"/>
                  </a:lnTo>
                  <a:lnTo>
                    <a:pt x="81" y="743"/>
                  </a:lnTo>
                  <a:lnTo>
                    <a:pt x="76" y="743"/>
                  </a:lnTo>
                  <a:lnTo>
                    <a:pt x="74" y="743"/>
                  </a:lnTo>
                  <a:lnTo>
                    <a:pt x="71" y="732"/>
                  </a:lnTo>
                  <a:lnTo>
                    <a:pt x="69" y="721"/>
                  </a:lnTo>
                  <a:lnTo>
                    <a:pt x="66" y="710"/>
                  </a:lnTo>
                  <a:lnTo>
                    <a:pt x="64" y="700"/>
                  </a:lnTo>
                  <a:lnTo>
                    <a:pt x="60" y="689"/>
                  </a:lnTo>
                  <a:lnTo>
                    <a:pt x="58" y="678"/>
                  </a:lnTo>
                  <a:lnTo>
                    <a:pt x="54" y="667"/>
                  </a:lnTo>
                  <a:lnTo>
                    <a:pt x="52" y="657"/>
                  </a:lnTo>
                  <a:lnTo>
                    <a:pt x="48" y="646"/>
                  </a:lnTo>
                  <a:lnTo>
                    <a:pt x="44" y="634"/>
                  </a:lnTo>
                  <a:lnTo>
                    <a:pt x="42" y="623"/>
                  </a:lnTo>
                  <a:lnTo>
                    <a:pt x="39" y="613"/>
                  </a:lnTo>
                  <a:lnTo>
                    <a:pt x="35" y="602"/>
                  </a:lnTo>
                  <a:lnTo>
                    <a:pt x="33" y="594"/>
                  </a:lnTo>
                  <a:lnTo>
                    <a:pt x="31" y="584"/>
                  </a:lnTo>
                  <a:lnTo>
                    <a:pt x="31" y="575"/>
                  </a:lnTo>
                  <a:lnTo>
                    <a:pt x="29" y="565"/>
                  </a:lnTo>
                  <a:lnTo>
                    <a:pt x="28" y="556"/>
                  </a:lnTo>
                  <a:lnTo>
                    <a:pt x="27" y="547"/>
                  </a:lnTo>
                  <a:lnTo>
                    <a:pt x="27" y="538"/>
                  </a:lnTo>
                  <a:lnTo>
                    <a:pt x="26" y="528"/>
                  </a:lnTo>
                  <a:lnTo>
                    <a:pt x="24" y="521"/>
                  </a:lnTo>
                  <a:lnTo>
                    <a:pt x="23" y="511"/>
                  </a:lnTo>
                  <a:lnTo>
                    <a:pt x="23" y="503"/>
                  </a:lnTo>
                  <a:lnTo>
                    <a:pt x="22" y="493"/>
                  </a:lnTo>
                  <a:lnTo>
                    <a:pt x="21" y="485"/>
                  </a:lnTo>
                  <a:lnTo>
                    <a:pt x="19" y="476"/>
                  </a:lnTo>
                  <a:lnTo>
                    <a:pt x="19" y="467"/>
                  </a:lnTo>
                  <a:lnTo>
                    <a:pt x="18" y="458"/>
                  </a:lnTo>
                  <a:lnTo>
                    <a:pt x="17" y="450"/>
                  </a:lnTo>
                  <a:lnTo>
                    <a:pt x="17" y="440"/>
                  </a:lnTo>
                  <a:lnTo>
                    <a:pt x="17" y="433"/>
                  </a:lnTo>
                  <a:lnTo>
                    <a:pt x="16" y="423"/>
                  </a:lnTo>
                  <a:lnTo>
                    <a:pt x="14" y="414"/>
                  </a:lnTo>
                  <a:lnTo>
                    <a:pt x="13" y="406"/>
                  </a:lnTo>
                  <a:lnTo>
                    <a:pt x="13" y="397"/>
                  </a:lnTo>
                  <a:lnTo>
                    <a:pt x="12" y="388"/>
                  </a:lnTo>
                  <a:lnTo>
                    <a:pt x="12" y="380"/>
                  </a:lnTo>
                  <a:lnTo>
                    <a:pt x="12" y="371"/>
                  </a:lnTo>
                  <a:lnTo>
                    <a:pt x="12" y="364"/>
                  </a:lnTo>
                  <a:lnTo>
                    <a:pt x="11" y="354"/>
                  </a:lnTo>
                  <a:lnTo>
                    <a:pt x="11" y="345"/>
                  </a:lnTo>
                  <a:lnTo>
                    <a:pt x="9" y="336"/>
                  </a:lnTo>
                  <a:lnTo>
                    <a:pt x="9" y="328"/>
                  </a:lnTo>
                  <a:lnTo>
                    <a:pt x="9" y="319"/>
                  </a:lnTo>
                  <a:lnTo>
                    <a:pt x="9" y="310"/>
                  </a:lnTo>
                  <a:lnTo>
                    <a:pt x="9" y="302"/>
                  </a:lnTo>
                  <a:lnTo>
                    <a:pt x="9" y="294"/>
                  </a:lnTo>
                  <a:lnTo>
                    <a:pt x="8" y="284"/>
                  </a:lnTo>
                  <a:lnTo>
                    <a:pt x="8" y="276"/>
                  </a:lnTo>
                  <a:lnTo>
                    <a:pt x="7" y="267"/>
                  </a:lnTo>
                  <a:lnTo>
                    <a:pt x="7" y="260"/>
                  </a:lnTo>
                  <a:lnTo>
                    <a:pt x="6" y="250"/>
                  </a:lnTo>
                  <a:lnTo>
                    <a:pt x="6" y="241"/>
                  </a:lnTo>
                  <a:lnTo>
                    <a:pt x="6" y="232"/>
                  </a:lnTo>
                  <a:lnTo>
                    <a:pt x="6" y="225"/>
                  </a:lnTo>
                  <a:lnTo>
                    <a:pt x="5" y="215"/>
                  </a:lnTo>
                  <a:lnTo>
                    <a:pt x="5" y="206"/>
                  </a:lnTo>
                  <a:lnTo>
                    <a:pt x="3" y="198"/>
                  </a:lnTo>
                  <a:lnTo>
                    <a:pt x="3" y="190"/>
                  </a:lnTo>
                  <a:lnTo>
                    <a:pt x="3" y="180"/>
                  </a:lnTo>
                  <a:lnTo>
                    <a:pt x="3" y="172"/>
                  </a:lnTo>
                  <a:lnTo>
                    <a:pt x="3" y="163"/>
                  </a:lnTo>
                  <a:lnTo>
                    <a:pt x="3" y="156"/>
                  </a:lnTo>
                  <a:lnTo>
                    <a:pt x="2" y="146"/>
                  </a:lnTo>
                  <a:lnTo>
                    <a:pt x="2" y="137"/>
                  </a:lnTo>
                  <a:lnTo>
                    <a:pt x="2" y="128"/>
                  </a:lnTo>
                  <a:lnTo>
                    <a:pt x="2" y="121"/>
                  </a:lnTo>
                  <a:lnTo>
                    <a:pt x="1" y="111"/>
                  </a:lnTo>
                  <a:lnTo>
                    <a:pt x="1" y="102"/>
                  </a:lnTo>
                  <a:lnTo>
                    <a:pt x="1" y="94"/>
                  </a:lnTo>
                  <a:lnTo>
                    <a:pt x="1" y="86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7"/>
                  </a:lnTo>
                  <a:lnTo>
                    <a:pt x="12" y="16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4" y="12"/>
                  </a:lnTo>
                  <a:lnTo>
                    <a:pt x="43" y="12"/>
                  </a:lnTo>
                  <a:lnTo>
                    <a:pt x="50" y="10"/>
                  </a:lnTo>
                  <a:lnTo>
                    <a:pt x="59" y="10"/>
                  </a:lnTo>
                  <a:lnTo>
                    <a:pt x="66" y="7"/>
                  </a:lnTo>
                  <a:lnTo>
                    <a:pt x="74" y="6"/>
                  </a:lnTo>
                  <a:lnTo>
                    <a:pt x="82" y="4"/>
                  </a:lnTo>
                  <a:lnTo>
                    <a:pt x="91" y="4"/>
                  </a:lnTo>
                  <a:lnTo>
                    <a:pt x="99" y="1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2" y="8"/>
                  </a:lnTo>
                  <a:lnTo>
                    <a:pt x="121" y="18"/>
                  </a:lnTo>
                  <a:lnTo>
                    <a:pt x="120" y="27"/>
                  </a:lnTo>
                  <a:lnTo>
                    <a:pt x="118" y="37"/>
                  </a:lnTo>
                  <a:lnTo>
                    <a:pt x="117" y="46"/>
                  </a:lnTo>
                  <a:lnTo>
                    <a:pt x="116" y="57"/>
                  </a:lnTo>
                  <a:lnTo>
                    <a:pt x="115" y="65"/>
                  </a:lnTo>
                  <a:lnTo>
                    <a:pt x="113" y="76"/>
                  </a:lnTo>
                  <a:lnTo>
                    <a:pt x="111" y="85"/>
                  </a:lnTo>
                  <a:lnTo>
                    <a:pt x="110" y="96"/>
                  </a:lnTo>
                  <a:lnTo>
                    <a:pt x="107" y="105"/>
                  </a:lnTo>
                  <a:lnTo>
                    <a:pt x="106" y="116"/>
                  </a:lnTo>
                  <a:lnTo>
                    <a:pt x="103" y="126"/>
                  </a:lnTo>
                  <a:lnTo>
                    <a:pt x="102" y="136"/>
                  </a:lnTo>
                  <a:lnTo>
                    <a:pt x="100" y="146"/>
                  </a:lnTo>
                  <a:lnTo>
                    <a:pt x="99" y="157"/>
                  </a:lnTo>
                  <a:lnTo>
                    <a:pt x="95" y="166"/>
                  </a:lnTo>
                  <a:lnTo>
                    <a:pt x="94" y="175"/>
                  </a:lnTo>
                  <a:lnTo>
                    <a:pt x="90" y="185"/>
                  </a:lnTo>
                  <a:lnTo>
                    <a:pt x="89" y="196"/>
                  </a:lnTo>
                  <a:lnTo>
                    <a:pt x="85" y="205"/>
                  </a:lnTo>
                  <a:lnTo>
                    <a:pt x="84" y="215"/>
                  </a:lnTo>
                  <a:lnTo>
                    <a:pt x="80" y="225"/>
                  </a:lnTo>
                  <a:lnTo>
                    <a:pt x="79" y="236"/>
                  </a:lnTo>
                  <a:lnTo>
                    <a:pt x="75" y="245"/>
                  </a:lnTo>
                  <a:lnTo>
                    <a:pt x="73" y="255"/>
                  </a:lnTo>
                  <a:lnTo>
                    <a:pt x="70" y="265"/>
                  </a:lnTo>
                  <a:lnTo>
                    <a:pt x="69" y="274"/>
                  </a:lnTo>
                  <a:lnTo>
                    <a:pt x="65" y="283"/>
                  </a:lnTo>
                  <a:lnTo>
                    <a:pt x="63" y="294"/>
                  </a:lnTo>
                  <a:lnTo>
                    <a:pt x="60" y="303"/>
                  </a:lnTo>
                  <a:lnTo>
                    <a:pt x="59" y="314"/>
                  </a:lnTo>
                  <a:lnTo>
                    <a:pt x="59" y="320"/>
                  </a:lnTo>
                  <a:lnTo>
                    <a:pt x="60" y="326"/>
                  </a:lnTo>
                  <a:lnTo>
                    <a:pt x="63" y="331"/>
                  </a:lnTo>
                  <a:lnTo>
                    <a:pt x="66" y="338"/>
                  </a:lnTo>
                  <a:lnTo>
                    <a:pt x="69" y="341"/>
                  </a:lnTo>
                  <a:lnTo>
                    <a:pt x="74" y="346"/>
                  </a:lnTo>
                  <a:lnTo>
                    <a:pt x="81" y="350"/>
                  </a:lnTo>
                  <a:lnTo>
                    <a:pt x="90" y="356"/>
                  </a:lnTo>
                  <a:lnTo>
                    <a:pt x="90" y="360"/>
                  </a:lnTo>
                  <a:lnTo>
                    <a:pt x="90" y="364"/>
                  </a:lnTo>
                  <a:lnTo>
                    <a:pt x="94" y="364"/>
                  </a:lnTo>
                  <a:lnTo>
                    <a:pt x="97" y="364"/>
                  </a:lnTo>
                  <a:lnTo>
                    <a:pt x="100" y="373"/>
                  </a:lnTo>
                  <a:lnTo>
                    <a:pt x="102" y="383"/>
                  </a:lnTo>
                  <a:lnTo>
                    <a:pt x="102" y="393"/>
                  </a:lnTo>
                  <a:lnTo>
                    <a:pt x="103" y="403"/>
                  </a:lnTo>
                  <a:lnTo>
                    <a:pt x="102" y="412"/>
                  </a:lnTo>
                  <a:lnTo>
                    <a:pt x="102" y="420"/>
                  </a:lnTo>
                  <a:lnTo>
                    <a:pt x="102" y="428"/>
                  </a:lnTo>
                  <a:lnTo>
                    <a:pt x="102" y="436"/>
                  </a:lnTo>
                  <a:lnTo>
                    <a:pt x="102" y="441"/>
                  </a:lnTo>
                  <a:lnTo>
                    <a:pt x="103" y="448"/>
                  </a:lnTo>
                  <a:lnTo>
                    <a:pt x="106" y="451"/>
                  </a:lnTo>
                  <a:lnTo>
                    <a:pt x="112" y="456"/>
                  </a:lnTo>
                  <a:lnTo>
                    <a:pt x="118" y="458"/>
                  </a:lnTo>
                  <a:lnTo>
                    <a:pt x="128" y="460"/>
                  </a:lnTo>
                  <a:lnTo>
                    <a:pt x="132" y="460"/>
                  </a:lnTo>
                  <a:lnTo>
                    <a:pt x="139" y="460"/>
                  </a:lnTo>
                  <a:lnTo>
                    <a:pt x="147" y="460"/>
                  </a:lnTo>
                  <a:lnTo>
                    <a:pt x="155" y="461"/>
                  </a:lnTo>
                  <a:lnTo>
                    <a:pt x="155" y="464"/>
                  </a:lnTo>
                  <a:lnTo>
                    <a:pt x="155" y="467"/>
                  </a:lnTo>
                  <a:lnTo>
                    <a:pt x="167" y="467"/>
                  </a:lnTo>
                  <a:lnTo>
                    <a:pt x="179" y="467"/>
                  </a:lnTo>
                  <a:lnTo>
                    <a:pt x="191" y="467"/>
                  </a:lnTo>
                  <a:lnTo>
                    <a:pt x="204" y="467"/>
                  </a:lnTo>
                  <a:lnTo>
                    <a:pt x="215" y="467"/>
                  </a:lnTo>
                  <a:lnTo>
                    <a:pt x="227" y="467"/>
                  </a:lnTo>
                  <a:lnTo>
                    <a:pt x="240" y="467"/>
                  </a:lnTo>
                  <a:lnTo>
                    <a:pt x="253" y="467"/>
                  </a:lnTo>
                  <a:lnTo>
                    <a:pt x="253" y="479"/>
                  </a:lnTo>
                  <a:lnTo>
                    <a:pt x="254" y="490"/>
                  </a:lnTo>
                  <a:lnTo>
                    <a:pt x="246" y="495"/>
                  </a:lnTo>
                  <a:lnTo>
                    <a:pt x="238" y="501"/>
                  </a:lnTo>
                  <a:lnTo>
                    <a:pt x="231" y="505"/>
                  </a:lnTo>
                  <a:lnTo>
                    <a:pt x="223" y="509"/>
                  </a:lnTo>
                  <a:lnTo>
                    <a:pt x="216" y="512"/>
                  </a:lnTo>
                  <a:lnTo>
                    <a:pt x="209" y="516"/>
                  </a:lnTo>
                  <a:lnTo>
                    <a:pt x="201" y="518"/>
                  </a:lnTo>
                  <a:lnTo>
                    <a:pt x="195" y="521"/>
                  </a:lnTo>
                  <a:lnTo>
                    <a:pt x="188" y="521"/>
                  </a:lnTo>
                  <a:lnTo>
                    <a:pt x="180" y="521"/>
                  </a:lnTo>
                  <a:lnTo>
                    <a:pt x="173" y="521"/>
                  </a:lnTo>
                  <a:lnTo>
                    <a:pt x="165" y="522"/>
                  </a:lnTo>
                  <a:lnTo>
                    <a:pt x="157" y="519"/>
                  </a:lnTo>
                  <a:lnTo>
                    <a:pt x="149" y="518"/>
                  </a:lnTo>
                  <a:lnTo>
                    <a:pt x="141" y="517"/>
                  </a:lnTo>
                  <a:lnTo>
                    <a:pt x="133" y="516"/>
                  </a:lnTo>
                  <a:lnTo>
                    <a:pt x="133" y="512"/>
                  </a:lnTo>
                  <a:lnTo>
                    <a:pt x="133" y="509"/>
                  </a:lnTo>
                  <a:lnTo>
                    <a:pt x="125" y="509"/>
                  </a:lnTo>
                  <a:lnTo>
                    <a:pt x="118" y="509"/>
                  </a:lnTo>
                  <a:lnTo>
                    <a:pt x="113" y="509"/>
                  </a:lnTo>
                  <a:lnTo>
                    <a:pt x="111" y="511"/>
                  </a:lnTo>
                  <a:lnTo>
                    <a:pt x="105" y="512"/>
                  </a:lnTo>
                  <a:lnTo>
                    <a:pt x="100" y="516"/>
                  </a:lnTo>
                  <a:lnTo>
                    <a:pt x="97" y="527"/>
                  </a:lnTo>
                  <a:lnTo>
                    <a:pt x="97" y="539"/>
                  </a:lnTo>
                  <a:lnTo>
                    <a:pt x="100" y="539"/>
                  </a:lnTo>
                  <a:lnTo>
                    <a:pt x="103" y="539"/>
                  </a:lnTo>
                  <a:lnTo>
                    <a:pt x="105" y="545"/>
                  </a:lnTo>
                  <a:lnTo>
                    <a:pt x="106" y="550"/>
                  </a:lnTo>
                  <a:lnTo>
                    <a:pt x="108" y="554"/>
                  </a:lnTo>
                  <a:lnTo>
                    <a:pt x="112" y="558"/>
                  </a:lnTo>
                  <a:lnTo>
                    <a:pt x="115" y="559"/>
                  </a:lnTo>
                  <a:lnTo>
                    <a:pt x="120" y="563"/>
                  </a:lnTo>
                  <a:lnTo>
                    <a:pt x="126" y="566"/>
                  </a:lnTo>
                  <a:lnTo>
                    <a:pt x="136" y="571"/>
                  </a:lnTo>
                  <a:lnTo>
                    <a:pt x="136" y="574"/>
                  </a:lnTo>
                  <a:lnTo>
                    <a:pt x="136" y="578"/>
                  </a:lnTo>
                  <a:lnTo>
                    <a:pt x="146" y="580"/>
                  </a:lnTo>
                  <a:lnTo>
                    <a:pt x="155" y="584"/>
                  </a:lnTo>
                  <a:lnTo>
                    <a:pt x="155" y="587"/>
                  </a:lnTo>
                  <a:lnTo>
                    <a:pt x="155" y="591"/>
                  </a:lnTo>
                  <a:lnTo>
                    <a:pt x="164" y="594"/>
                  </a:lnTo>
                  <a:lnTo>
                    <a:pt x="175" y="597"/>
                  </a:lnTo>
                  <a:lnTo>
                    <a:pt x="175" y="600"/>
                  </a:lnTo>
                  <a:lnTo>
                    <a:pt x="175" y="604"/>
                  </a:lnTo>
                  <a:lnTo>
                    <a:pt x="181" y="607"/>
                  </a:lnTo>
                  <a:lnTo>
                    <a:pt x="189" y="611"/>
                  </a:lnTo>
                  <a:lnTo>
                    <a:pt x="195" y="615"/>
                  </a:lnTo>
                  <a:lnTo>
                    <a:pt x="202" y="618"/>
                  </a:lnTo>
                  <a:lnTo>
                    <a:pt x="209" y="622"/>
                  </a:lnTo>
                  <a:lnTo>
                    <a:pt x="216" y="626"/>
                  </a:lnTo>
                  <a:lnTo>
                    <a:pt x="223" y="629"/>
                  </a:lnTo>
                  <a:lnTo>
                    <a:pt x="231" y="633"/>
                  </a:lnTo>
                  <a:lnTo>
                    <a:pt x="231" y="637"/>
                  </a:lnTo>
                  <a:lnTo>
                    <a:pt x="231" y="643"/>
                  </a:lnTo>
                  <a:lnTo>
                    <a:pt x="223" y="646"/>
                  </a:lnTo>
                  <a:lnTo>
                    <a:pt x="216" y="648"/>
                  </a:lnTo>
                  <a:lnTo>
                    <a:pt x="207" y="649"/>
                  </a:lnTo>
                  <a:lnTo>
                    <a:pt x="200" y="651"/>
                  </a:lnTo>
                  <a:lnTo>
                    <a:pt x="190" y="649"/>
                  </a:lnTo>
                  <a:lnTo>
                    <a:pt x="183" y="649"/>
                  </a:lnTo>
                  <a:lnTo>
                    <a:pt x="173" y="648"/>
                  </a:lnTo>
                  <a:lnTo>
                    <a:pt x="165" y="647"/>
                  </a:lnTo>
                  <a:lnTo>
                    <a:pt x="157" y="643"/>
                  </a:lnTo>
                  <a:lnTo>
                    <a:pt x="149" y="641"/>
                  </a:lnTo>
                  <a:lnTo>
                    <a:pt x="142" y="637"/>
                  </a:lnTo>
                  <a:lnTo>
                    <a:pt x="137" y="633"/>
                  </a:lnTo>
                  <a:lnTo>
                    <a:pt x="128" y="623"/>
                  </a:lnTo>
                  <a:lnTo>
                    <a:pt x="126" y="613"/>
                  </a:lnTo>
                  <a:lnTo>
                    <a:pt x="122" y="613"/>
                  </a:lnTo>
                  <a:lnTo>
                    <a:pt x="120" y="613"/>
                  </a:lnTo>
                  <a:lnTo>
                    <a:pt x="116" y="604"/>
                  </a:lnTo>
                  <a:lnTo>
                    <a:pt x="113" y="594"/>
                  </a:lnTo>
                  <a:lnTo>
                    <a:pt x="110" y="594"/>
                  </a:lnTo>
                  <a:lnTo>
                    <a:pt x="107" y="594"/>
                  </a:lnTo>
                  <a:lnTo>
                    <a:pt x="102" y="582"/>
                  </a:lnTo>
                  <a:lnTo>
                    <a:pt x="99" y="576"/>
                  </a:lnTo>
                  <a:lnTo>
                    <a:pt x="94" y="571"/>
                  </a:lnTo>
                  <a:lnTo>
                    <a:pt x="90" y="570"/>
                  </a:lnTo>
                  <a:lnTo>
                    <a:pt x="84" y="569"/>
                  </a:lnTo>
                  <a:lnTo>
                    <a:pt x="79" y="570"/>
                  </a:lnTo>
                  <a:lnTo>
                    <a:pt x="71" y="571"/>
                  </a:lnTo>
                  <a:lnTo>
                    <a:pt x="64" y="575"/>
                  </a:lnTo>
                  <a:lnTo>
                    <a:pt x="63" y="586"/>
                  </a:lnTo>
                  <a:lnTo>
                    <a:pt x="63" y="599"/>
                  </a:lnTo>
                  <a:lnTo>
                    <a:pt x="63" y="610"/>
                  </a:lnTo>
                  <a:lnTo>
                    <a:pt x="65" y="621"/>
                  </a:lnTo>
                  <a:lnTo>
                    <a:pt x="65" y="631"/>
                  </a:lnTo>
                  <a:lnTo>
                    <a:pt x="68" y="642"/>
                  </a:lnTo>
                  <a:lnTo>
                    <a:pt x="70" y="653"/>
                  </a:lnTo>
                  <a:lnTo>
                    <a:pt x="74" y="664"/>
                  </a:lnTo>
                  <a:lnTo>
                    <a:pt x="76" y="674"/>
                  </a:lnTo>
                  <a:lnTo>
                    <a:pt x="79" y="684"/>
                  </a:lnTo>
                  <a:lnTo>
                    <a:pt x="81" y="695"/>
                  </a:lnTo>
                  <a:lnTo>
                    <a:pt x="85" y="706"/>
                  </a:lnTo>
                  <a:lnTo>
                    <a:pt x="87" y="717"/>
                  </a:lnTo>
                  <a:lnTo>
                    <a:pt x="90" y="728"/>
                  </a:lnTo>
                  <a:lnTo>
                    <a:pt x="92" y="740"/>
                  </a:lnTo>
                  <a:lnTo>
                    <a:pt x="95" y="753"/>
                  </a:lnTo>
                  <a:lnTo>
                    <a:pt x="89" y="753"/>
                  </a:lnTo>
                  <a:lnTo>
                    <a:pt x="84" y="75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3" name="Freeform 27"/>
            <p:cNvSpPr>
              <a:spLocks/>
            </p:cNvSpPr>
            <p:nvPr/>
          </p:nvSpPr>
          <p:spPr bwMode="auto">
            <a:xfrm>
              <a:off x="5414" y="3248"/>
              <a:ext cx="14" cy="38"/>
            </a:xfrm>
            <a:custGeom>
              <a:avLst/>
              <a:gdLst>
                <a:gd name="T0" fmla="*/ 0 w 29"/>
                <a:gd name="T1" fmla="*/ 76 h 76"/>
                <a:gd name="T2" fmla="*/ 0 w 29"/>
                <a:gd name="T3" fmla="*/ 67 h 76"/>
                <a:gd name="T4" fmla="*/ 0 w 29"/>
                <a:gd name="T5" fmla="*/ 59 h 76"/>
                <a:gd name="T6" fmla="*/ 0 w 29"/>
                <a:gd name="T7" fmla="*/ 51 h 76"/>
                <a:gd name="T8" fmla="*/ 0 w 29"/>
                <a:gd name="T9" fmla="*/ 43 h 76"/>
                <a:gd name="T10" fmla="*/ 0 w 29"/>
                <a:gd name="T11" fmla="*/ 36 h 76"/>
                <a:gd name="T12" fmla="*/ 2 w 29"/>
                <a:gd name="T13" fmla="*/ 29 h 76"/>
                <a:gd name="T14" fmla="*/ 3 w 29"/>
                <a:gd name="T15" fmla="*/ 21 h 76"/>
                <a:gd name="T16" fmla="*/ 4 w 29"/>
                <a:gd name="T17" fmla="*/ 14 h 76"/>
                <a:gd name="T18" fmla="*/ 13 w 29"/>
                <a:gd name="T19" fmla="*/ 6 h 76"/>
                <a:gd name="T20" fmla="*/ 19 w 29"/>
                <a:gd name="T21" fmla="*/ 3 h 76"/>
                <a:gd name="T22" fmla="*/ 23 w 29"/>
                <a:gd name="T23" fmla="*/ 0 h 76"/>
                <a:gd name="T24" fmla="*/ 29 w 29"/>
                <a:gd name="T25" fmla="*/ 0 h 76"/>
                <a:gd name="T26" fmla="*/ 28 w 29"/>
                <a:gd name="T27" fmla="*/ 10 h 76"/>
                <a:gd name="T28" fmla="*/ 26 w 29"/>
                <a:gd name="T29" fmla="*/ 21 h 76"/>
                <a:gd name="T30" fmla="*/ 24 w 29"/>
                <a:gd name="T31" fmla="*/ 31 h 76"/>
                <a:gd name="T32" fmla="*/ 23 w 29"/>
                <a:gd name="T33" fmla="*/ 42 h 76"/>
                <a:gd name="T34" fmla="*/ 20 w 29"/>
                <a:gd name="T35" fmla="*/ 50 h 76"/>
                <a:gd name="T36" fmla="*/ 18 w 29"/>
                <a:gd name="T37" fmla="*/ 58 h 76"/>
                <a:gd name="T38" fmla="*/ 15 w 29"/>
                <a:gd name="T39" fmla="*/ 66 h 76"/>
                <a:gd name="T40" fmla="*/ 14 w 29"/>
                <a:gd name="T41" fmla="*/ 72 h 76"/>
                <a:gd name="T42" fmla="*/ 7 w 29"/>
                <a:gd name="T43" fmla="*/ 73 h 76"/>
                <a:gd name="T44" fmla="*/ 0 w 29"/>
                <a:gd name="T4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76">
                  <a:moveTo>
                    <a:pt x="0" y="76"/>
                  </a:moveTo>
                  <a:lnTo>
                    <a:pt x="0" y="67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13" y="6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8" y="10"/>
                  </a:lnTo>
                  <a:lnTo>
                    <a:pt x="26" y="21"/>
                  </a:lnTo>
                  <a:lnTo>
                    <a:pt x="24" y="31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8" y="58"/>
                  </a:lnTo>
                  <a:lnTo>
                    <a:pt x="15" y="66"/>
                  </a:lnTo>
                  <a:lnTo>
                    <a:pt x="14" y="72"/>
                  </a:lnTo>
                  <a:lnTo>
                    <a:pt x="7" y="7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4" name="Freeform 28"/>
            <p:cNvSpPr>
              <a:spLocks/>
            </p:cNvSpPr>
            <p:nvPr/>
          </p:nvSpPr>
          <p:spPr bwMode="auto">
            <a:xfrm>
              <a:off x="5046" y="2671"/>
              <a:ext cx="394" cy="591"/>
            </a:xfrm>
            <a:custGeom>
              <a:avLst/>
              <a:gdLst>
                <a:gd name="T0" fmla="*/ 299 w 786"/>
                <a:gd name="T1" fmla="*/ 1166 h 1183"/>
                <a:gd name="T2" fmla="*/ 222 w 786"/>
                <a:gd name="T3" fmla="*/ 1152 h 1183"/>
                <a:gd name="T4" fmla="*/ 170 w 786"/>
                <a:gd name="T5" fmla="*/ 1134 h 1183"/>
                <a:gd name="T6" fmla="*/ 105 w 786"/>
                <a:gd name="T7" fmla="*/ 1111 h 1183"/>
                <a:gd name="T8" fmla="*/ 55 w 786"/>
                <a:gd name="T9" fmla="*/ 1090 h 1183"/>
                <a:gd name="T10" fmla="*/ 8 w 786"/>
                <a:gd name="T11" fmla="*/ 1051 h 1183"/>
                <a:gd name="T12" fmla="*/ 28 w 786"/>
                <a:gd name="T13" fmla="*/ 975 h 1183"/>
                <a:gd name="T14" fmla="*/ 78 w 786"/>
                <a:gd name="T15" fmla="*/ 894 h 1183"/>
                <a:gd name="T16" fmla="*/ 84 w 786"/>
                <a:gd name="T17" fmla="*/ 825 h 1183"/>
                <a:gd name="T18" fmla="*/ 94 w 786"/>
                <a:gd name="T19" fmla="*/ 764 h 1183"/>
                <a:gd name="T20" fmla="*/ 116 w 786"/>
                <a:gd name="T21" fmla="*/ 703 h 1183"/>
                <a:gd name="T22" fmla="*/ 138 w 786"/>
                <a:gd name="T23" fmla="*/ 638 h 1183"/>
                <a:gd name="T24" fmla="*/ 115 w 786"/>
                <a:gd name="T25" fmla="*/ 596 h 1183"/>
                <a:gd name="T26" fmla="*/ 92 w 786"/>
                <a:gd name="T27" fmla="*/ 512 h 1183"/>
                <a:gd name="T28" fmla="*/ 78 w 786"/>
                <a:gd name="T29" fmla="*/ 430 h 1183"/>
                <a:gd name="T30" fmla="*/ 73 w 786"/>
                <a:gd name="T31" fmla="*/ 350 h 1183"/>
                <a:gd name="T32" fmla="*/ 76 w 786"/>
                <a:gd name="T33" fmla="*/ 293 h 1183"/>
                <a:gd name="T34" fmla="*/ 52 w 786"/>
                <a:gd name="T35" fmla="*/ 265 h 1183"/>
                <a:gd name="T36" fmla="*/ 55 w 786"/>
                <a:gd name="T37" fmla="*/ 206 h 1183"/>
                <a:gd name="T38" fmla="*/ 76 w 786"/>
                <a:gd name="T39" fmla="*/ 119 h 1183"/>
                <a:gd name="T40" fmla="*/ 102 w 786"/>
                <a:gd name="T41" fmla="*/ 69 h 1183"/>
                <a:gd name="T42" fmla="*/ 116 w 786"/>
                <a:gd name="T43" fmla="*/ 140 h 1183"/>
                <a:gd name="T44" fmla="*/ 131 w 786"/>
                <a:gd name="T45" fmla="*/ 224 h 1183"/>
                <a:gd name="T46" fmla="*/ 159 w 786"/>
                <a:gd name="T47" fmla="*/ 268 h 1183"/>
                <a:gd name="T48" fmla="*/ 201 w 786"/>
                <a:gd name="T49" fmla="*/ 298 h 1183"/>
                <a:gd name="T50" fmla="*/ 275 w 786"/>
                <a:gd name="T51" fmla="*/ 297 h 1183"/>
                <a:gd name="T52" fmla="*/ 341 w 786"/>
                <a:gd name="T53" fmla="*/ 232 h 1183"/>
                <a:gd name="T54" fmla="*/ 366 w 786"/>
                <a:gd name="T55" fmla="*/ 179 h 1183"/>
                <a:gd name="T56" fmla="*/ 388 w 786"/>
                <a:gd name="T57" fmla="*/ 121 h 1183"/>
                <a:gd name="T58" fmla="*/ 410 w 786"/>
                <a:gd name="T59" fmla="*/ 57 h 1183"/>
                <a:gd name="T60" fmla="*/ 456 w 786"/>
                <a:gd name="T61" fmla="*/ 4 h 1183"/>
                <a:gd name="T62" fmla="*/ 519 w 786"/>
                <a:gd name="T63" fmla="*/ 52 h 1183"/>
                <a:gd name="T64" fmla="*/ 557 w 786"/>
                <a:gd name="T65" fmla="*/ 94 h 1183"/>
                <a:gd name="T66" fmla="*/ 585 w 786"/>
                <a:gd name="T67" fmla="*/ 129 h 1183"/>
                <a:gd name="T68" fmla="*/ 624 w 786"/>
                <a:gd name="T69" fmla="*/ 189 h 1183"/>
                <a:gd name="T70" fmla="*/ 664 w 786"/>
                <a:gd name="T71" fmla="*/ 261 h 1183"/>
                <a:gd name="T72" fmla="*/ 701 w 786"/>
                <a:gd name="T73" fmla="*/ 335 h 1183"/>
                <a:gd name="T74" fmla="*/ 737 w 786"/>
                <a:gd name="T75" fmla="*/ 416 h 1183"/>
                <a:gd name="T76" fmla="*/ 760 w 786"/>
                <a:gd name="T77" fmla="*/ 489 h 1183"/>
                <a:gd name="T78" fmla="*/ 779 w 786"/>
                <a:gd name="T79" fmla="*/ 557 h 1183"/>
                <a:gd name="T80" fmla="*/ 758 w 786"/>
                <a:gd name="T81" fmla="*/ 612 h 1183"/>
                <a:gd name="T82" fmla="*/ 687 w 786"/>
                <a:gd name="T83" fmla="*/ 627 h 1183"/>
                <a:gd name="T84" fmla="*/ 618 w 786"/>
                <a:gd name="T85" fmla="*/ 642 h 1183"/>
                <a:gd name="T86" fmla="*/ 549 w 786"/>
                <a:gd name="T87" fmla="*/ 656 h 1183"/>
                <a:gd name="T88" fmla="*/ 503 w 786"/>
                <a:gd name="T89" fmla="*/ 634 h 1183"/>
                <a:gd name="T90" fmla="*/ 489 w 786"/>
                <a:gd name="T91" fmla="*/ 576 h 1183"/>
                <a:gd name="T92" fmla="*/ 468 w 786"/>
                <a:gd name="T93" fmla="*/ 537 h 1183"/>
                <a:gd name="T94" fmla="*/ 440 w 786"/>
                <a:gd name="T95" fmla="*/ 514 h 1183"/>
                <a:gd name="T96" fmla="*/ 457 w 786"/>
                <a:gd name="T97" fmla="*/ 579 h 1183"/>
                <a:gd name="T98" fmla="*/ 394 w 786"/>
                <a:gd name="T99" fmla="*/ 586 h 1183"/>
                <a:gd name="T100" fmla="*/ 438 w 786"/>
                <a:gd name="T101" fmla="*/ 613 h 1183"/>
                <a:gd name="T102" fmla="*/ 473 w 786"/>
                <a:gd name="T103" fmla="*/ 668 h 1183"/>
                <a:gd name="T104" fmla="*/ 480 w 786"/>
                <a:gd name="T105" fmla="*/ 735 h 1183"/>
                <a:gd name="T106" fmla="*/ 523 w 786"/>
                <a:gd name="T107" fmla="*/ 804 h 1183"/>
                <a:gd name="T108" fmla="*/ 564 w 786"/>
                <a:gd name="T109" fmla="*/ 835 h 1183"/>
                <a:gd name="T110" fmla="*/ 565 w 786"/>
                <a:gd name="T111" fmla="*/ 899 h 1183"/>
                <a:gd name="T112" fmla="*/ 565 w 786"/>
                <a:gd name="T113" fmla="*/ 956 h 1183"/>
                <a:gd name="T114" fmla="*/ 566 w 786"/>
                <a:gd name="T115" fmla="*/ 1018 h 1183"/>
                <a:gd name="T116" fmla="*/ 566 w 786"/>
                <a:gd name="T117" fmla="*/ 1075 h 1183"/>
                <a:gd name="T118" fmla="*/ 565 w 786"/>
                <a:gd name="T119" fmla="*/ 1153 h 1183"/>
                <a:gd name="T120" fmla="*/ 503 w 786"/>
                <a:gd name="T121" fmla="*/ 1169 h 1183"/>
                <a:gd name="T122" fmla="*/ 405 w 786"/>
                <a:gd name="T123" fmla="*/ 118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1183">
                  <a:moveTo>
                    <a:pt x="373" y="1183"/>
                  </a:moveTo>
                  <a:lnTo>
                    <a:pt x="362" y="1180"/>
                  </a:lnTo>
                  <a:lnTo>
                    <a:pt x="351" y="1178"/>
                  </a:lnTo>
                  <a:lnTo>
                    <a:pt x="340" y="1175"/>
                  </a:lnTo>
                  <a:lnTo>
                    <a:pt x="330" y="1174"/>
                  </a:lnTo>
                  <a:lnTo>
                    <a:pt x="319" y="1171"/>
                  </a:lnTo>
                  <a:lnTo>
                    <a:pt x="309" y="1169"/>
                  </a:lnTo>
                  <a:lnTo>
                    <a:pt x="299" y="1166"/>
                  </a:lnTo>
                  <a:lnTo>
                    <a:pt x="290" y="1165"/>
                  </a:lnTo>
                  <a:lnTo>
                    <a:pt x="279" y="1162"/>
                  </a:lnTo>
                  <a:lnTo>
                    <a:pt x="271" y="1159"/>
                  </a:lnTo>
                  <a:lnTo>
                    <a:pt x="259" y="1157"/>
                  </a:lnTo>
                  <a:lnTo>
                    <a:pt x="251" y="1155"/>
                  </a:lnTo>
                  <a:lnTo>
                    <a:pt x="241" y="1153"/>
                  </a:lnTo>
                  <a:lnTo>
                    <a:pt x="232" y="1152"/>
                  </a:lnTo>
                  <a:lnTo>
                    <a:pt x="222" y="1152"/>
                  </a:lnTo>
                  <a:lnTo>
                    <a:pt x="215" y="1152"/>
                  </a:lnTo>
                  <a:lnTo>
                    <a:pt x="215" y="1148"/>
                  </a:lnTo>
                  <a:lnTo>
                    <a:pt x="215" y="1145"/>
                  </a:lnTo>
                  <a:lnTo>
                    <a:pt x="205" y="1143"/>
                  </a:lnTo>
                  <a:lnTo>
                    <a:pt x="196" y="1142"/>
                  </a:lnTo>
                  <a:lnTo>
                    <a:pt x="188" y="1139"/>
                  </a:lnTo>
                  <a:lnTo>
                    <a:pt x="179" y="1138"/>
                  </a:lnTo>
                  <a:lnTo>
                    <a:pt x="170" y="1134"/>
                  </a:lnTo>
                  <a:lnTo>
                    <a:pt x="162" y="1132"/>
                  </a:lnTo>
                  <a:lnTo>
                    <a:pt x="153" y="1129"/>
                  </a:lnTo>
                  <a:lnTo>
                    <a:pt x="146" y="1127"/>
                  </a:lnTo>
                  <a:lnTo>
                    <a:pt x="137" y="1123"/>
                  </a:lnTo>
                  <a:lnTo>
                    <a:pt x="128" y="1119"/>
                  </a:lnTo>
                  <a:lnTo>
                    <a:pt x="121" y="1117"/>
                  </a:lnTo>
                  <a:lnTo>
                    <a:pt x="113" y="1114"/>
                  </a:lnTo>
                  <a:lnTo>
                    <a:pt x="105" y="1111"/>
                  </a:lnTo>
                  <a:lnTo>
                    <a:pt x="97" y="1108"/>
                  </a:lnTo>
                  <a:lnTo>
                    <a:pt x="91" y="1106"/>
                  </a:lnTo>
                  <a:lnTo>
                    <a:pt x="85" y="1106"/>
                  </a:lnTo>
                  <a:lnTo>
                    <a:pt x="85" y="1102"/>
                  </a:lnTo>
                  <a:lnTo>
                    <a:pt x="85" y="1100"/>
                  </a:lnTo>
                  <a:lnTo>
                    <a:pt x="74" y="1096"/>
                  </a:lnTo>
                  <a:lnTo>
                    <a:pt x="65" y="1093"/>
                  </a:lnTo>
                  <a:lnTo>
                    <a:pt x="55" y="1090"/>
                  </a:lnTo>
                  <a:lnTo>
                    <a:pt x="45" y="1086"/>
                  </a:lnTo>
                  <a:lnTo>
                    <a:pt x="45" y="1082"/>
                  </a:lnTo>
                  <a:lnTo>
                    <a:pt x="45" y="1080"/>
                  </a:lnTo>
                  <a:lnTo>
                    <a:pt x="36" y="1075"/>
                  </a:lnTo>
                  <a:lnTo>
                    <a:pt x="29" y="1070"/>
                  </a:lnTo>
                  <a:lnTo>
                    <a:pt x="22" y="1065"/>
                  </a:lnTo>
                  <a:lnTo>
                    <a:pt x="17" y="1061"/>
                  </a:lnTo>
                  <a:lnTo>
                    <a:pt x="8" y="1051"/>
                  </a:lnTo>
                  <a:lnTo>
                    <a:pt x="3" y="1043"/>
                  </a:lnTo>
                  <a:lnTo>
                    <a:pt x="0" y="1033"/>
                  </a:lnTo>
                  <a:lnTo>
                    <a:pt x="1" y="1024"/>
                  </a:lnTo>
                  <a:lnTo>
                    <a:pt x="3" y="1014"/>
                  </a:lnTo>
                  <a:lnTo>
                    <a:pt x="8" y="1006"/>
                  </a:lnTo>
                  <a:lnTo>
                    <a:pt x="13" y="994"/>
                  </a:lnTo>
                  <a:lnTo>
                    <a:pt x="21" y="986"/>
                  </a:lnTo>
                  <a:lnTo>
                    <a:pt x="28" y="975"/>
                  </a:lnTo>
                  <a:lnTo>
                    <a:pt x="38" y="966"/>
                  </a:lnTo>
                  <a:lnTo>
                    <a:pt x="47" y="956"/>
                  </a:lnTo>
                  <a:lnTo>
                    <a:pt x="57" y="946"/>
                  </a:lnTo>
                  <a:lnTo>
                    <a:pt x="66" y="936"/>
                  </a:lnTo>
                  <a:lnTo>
                    <a:pt x="76" y="928"/>
                  </a:lnTo>
                  <a:lnTo>
                    <a:pt x="76" y="917"/>
                  </a:lnTo>
                  <a:lnTo>
                    <a:pt x="78" y="905"/>
                  </a:lnTo>
                  <a:lnTo>
                    <a:pt x="78" y="894"/>
                  </a:lnTo>
                  <a:lnTo>
                    <a:pt x="79" y="886"/>
                  </a:lnTo>
                  <a:lnTo>
                    <a:pt x="79" y="874"/>
                  </a:lnTo>
                  <a:lnTo>
                    <a:pt x="80" y="866"/>
                  </a:lnTo>
                  <a:lnTo>
                    <a:pt x="80" y="857"/>
                  </a:lnTo>
                  <a:lnTo>
                    <a:pt x="81" y="850"/>
                  </a:lnTo>
                  <a:lnTo>
                    <a:pt x="81" y="841"/>
                  </a:lnTo>
                  <a:lnTo>
                    <a:pt x="83" y="832"/>
                  </a:lnTo>
                  <a:lnTo>
                    <a:pt x="84" y="825"/>
                  </a:lnTo>
                  <a:lnTo>
                    <a:pt x="85" y="818"/>
                  </a:lnTo>
                  <a:lnTo>
                    <a:pt x="85" y="810"/>
                  </a:lnTo>
                  <a:lnTo>
                    <a:pt x="86" y="803"/>
                  </a:lnTo>
                  <a:lnTo>
                    <a:pt x="87" y="795"/>
                  </a:lnTo>
                  <a:lnTo>
                    <a:pt x="90" y="788"/>
                  </a:lnTo>
                  <a:lnTo>
                    <a:pt x="90" y="779"/>
                  </a:lnTo>
                  <a:lnTo>
                    <a:pt x="92" y="772"/>
                  </a:lnTo>
                  <a:lnTo>
                    <a:pt x="94" y="764"/>
                  </a:lnTo>
                  <a:lnTo>
                    <a:pt x="96" y="757"/>
                  </a:lnTo>
                  <a:lnTo>
                    <a:pt x="97" y="750"/>
                  </a:lnTo>
                  <a:lnTo>
                    <a:pt x="100" y="742"/>
                  </a:lnTo>
                  <a:lnTo>
                    <a:pt x="102" y="735"/>
                  </a:lnTo>
                  <a:lnTo>
                    <a:pt x="106" y="727"/>
                  </a:lnTo>
                  <a:lnTo>
                    <a:pt x="108" y="719"/>
                  </a:lnTo>
                  <a:lnTo>
                    <a:pt x="112" y="711"/>
                  </a:lnTo>
                  <a:lnTo>
                    <a:pt x="116" y="703"/>
                  </a:lnTo>
                  <a:lnTo>
                    <a:pt x="121" y="695"/>
                  </a:lnTo>
                  <a:lnTo>
                    <a:pt x="125" y="686"/>
                  </a:lnTo>
                  <a:lnTo>
                    <a:pt x="130" y="678"/>
                  </a:lnTo>
                  <a:lnTo>
                    <a:pt x="134" y="669"/>
                  </a:lnTo>
                  <a:lnTo>
                    <a:pt x="141" y="660"/>
                  </a:lnTo>
                  <a:lnTo>
                    <a:pt x="139" y="651"/>
                  </a:lnTo>
                  <a:lnTo>
                    <a:pt x="139" y="644"/>
                  </a:lnTo>
                  <a:lnTo>
                    <a:pt x="138" y="638"/>
                  </a:lnTo>
                  <a:lnTo>
                    <a:pt x="137" y="632"/>
                  </a:lnTo>
                  <a:lnTo>
                    <a:pt x="133" y="632"/>
                  </a:lnTo>
                  <a:lnTo>
                    <a:pt x="130" y="632"/>
                  </a:lnTo>
                  <a:lnTo>
                    <a:pt x="127" y="626"/>
                  </a:lnTo>
                  <a:lnTo>
                    <a:pt x="126" y="620"/>
                  </a:lnTo>
                  <a:lnTo>
                    <a:pt x="122" y="612"/>
                  </a:lnTo>
                  <a:lnTo>
                    <a:pt x="120" y="606"/>
                  </a:lnTo>
                  <a:lnTo>
                    <a:pt x="115" y="596"/>
                  </a:lnTo>
                  <a:lnTo>
                    <a:pt x="111" y="586"/>
                  </a:lnTo>
                  <a:lnTo>
                    <a:pt x="106" y="575"/>
                  </a:lnTo>
                  <a:lnTo>
                    <a:pt x="102" y="564"/>
                  </a:lnTo>
                  <a:lnTo>
                    <a:pt x="100" y="553"/>
                  </a:lnTo>
                  <a:lnTo>
                    <a:pt x="99" y="543"/>
                  </a:lnTo>
                  <a:lnTo>
                    <a:pt x="96" y="533"/>
                  </a:lnTo>
                  <a:lnTo>
                    <a:pt x="95" y="523"/>
                  </a:lnTo>
                  <a:lnTo>
                    <a:pt x="92" y="512"/>
                  </a:lnTo>
                  <a:lnTo>
                    <a:pt x="91" y="502"/>
                  </a:lnTo>
                  <a:lnTo>
                    <a:pt x="89" y="492"/>
                  </a:lnTo>
                  <a:lnTo>
                    <a:pt x="87" y="482"/>
                  </a:lnTo>
                  <a:lnTo>
                    <a:pt x="85" y="471"/>
                  </a:lnTo>
                  <a:lnTo>
                    <a:pt x="84" y="461"/>
                  </a:lnTo>
                  <a:lnTo>
                    <a:pt x="81" y="451"/>
                  </a:lnTo>
                  <a:lnTo>
                    <a:pt x="80" y="442"/>
                  </a:lnTo>
                  <a:lnTo>
                    <a:pt x="78" y="430"/>
                  </a:lnTo>
                  <a:lnTo>
                    <a:pt x="76" y="420"/>
                  </a:lnTo>
                  <a:lnTo>
                    <a:pt x="74" y="411"/>
                  </a:lnTo>
                  <a:lnTo>
                    <a:pt x="73" y="401"/>
                  </a:lnTo>
                  <a:lnTo>
                    <a:pt x="73" y="390"/>
                  </a:lnTo>
                  <a:lnTo>
                    <a:pt x="73" y="378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0"/>
                  </a:lnTo>
                  <a:lnTo>
                    <a:pt x="74" y="341"/>
                  </a:lnTo>
                  <a:lnTo>
                    <a:pt x="74" y="334"/>
                  </a:lnTo>
                  <a:lnTo>
                    <a:pt x="75" y="328"/>
                  </a:lnTo>
                  <a:lnTo>
                    <a:pt x="75" y="320"/>
                  </a:lnTo>
                  <a:lnTo>
                    <a:pt x="75" y="313"/>
                  </a:lnTo>
                  <a:lnTo>
                    <a:pt x="75" y="307"/>
                  </a:lnTo>
                  <a:lnTo>
                    <a:pt x="76" y="302"/>
                  </a:lnTo>
                  <a:lnTo>
                    <a:pt x="76" y="293"/>
                  </a:lnTo>
                  <a:lnTo>
                    <a:pt x="76" y="287"/>
                  </a:lnTo>
                  <a:lnTo>
                    <a:pt x="70" y="286"/>
                  </a:lnTo>
                  <a:lnTo>
                    <a:pt x="66" y="286"/>
                  </a:lnTo>
                  <a:lnTo>
                    <a:pt x="60" y="287"/>
                  </a:lnTo>
                  <a:lnTo>
                    <a:pt x="52" y="291"/>
                  </a:lnTo>
                  <a:lnTo>
                    <a:pt x="52" y="281"/>
                  </a:lnTo>
                  <a:lnTo>
                    <a:pt x="52" y="272"/>
                  </a:lnTo>
                  <a:lnTo>
                    <a:pt x="52" y="265"/>
                  </a:lnTo>
                  <a:lnTo>
                    <a:pt x="52" y="257"/>
                  </a:lnTo>
                  <a:lnTo>
                    <a:pt x="52" y="249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3" y="227"/>
                  </a:lnTo>
                  <a:lnTo>
                    <a:pt x="53" y="220"/>
                  </a:lnTo>
                  <a:lnTo>
                    <a:pt x="54" y="213"/>
                  </a:lnTo>
                  <a:lnTo>
                    <a:pt x="55" y="206"/>
                  </a:lnTo>
                  <a:lnTo>
                    <a:pt x="57" y="200"/>
                  </a:lnTo>
                  <a:lnTo>
                    <a:pt x="58" y="187"/>
                  </a:lnTo>
                  <a:lnTo>
                    <a:pt x="61" y="176"/>
                  </a:lnTo>
                  <a:lnTo>
                    <a:pt x="64" y="163"/>
                  </a:lnTo>
                  <a:lnTo>
                    <a:pt x="68" y="151"/>
                  </a:lnTo>
                  <a:lnTo>
                    <a:pt x="71" y="138"/>
                  </a:lnTo>
                  <a:lnTo>
                    <a:pt x="75" y="126"/>
                  </a:lnTo>
                  <a:lnTo>
                    <a:pt x="76" y="119"/>
                  </a:lnTo>
                  <a:lnTo>
                    <a:pt x="79" y="112"/>
                  </a:lnTo>
                  <a:lnTo>
                    <a:pt x="81" y="105"/>
                  </a:lnTo>
                  <a:lnTo>
                    <a:pt x="85" y="99"/>
                  </a:lnTo>
                  <a:lnTo>
                    <a:pt x="87" y="91"/>
                  </a:lnTo>
                  <a:lnTo>
                    <a:pt x="90" y="84"/>
                  </a:lnTo>
                  <a:lnTo>
                    <a:pt x="94" y="77"/>
                  </a:lnTo>
                  <a:lnTo>
                    <a:pt x="97" y="69"/>
                  </a:lnTo>
                  <a:lnTo>
                    <a:pt x="102" y="69"/>
                  </a:lnTo>
                  <a:lnTo>
                    <a:pt x="107" y="69"/>
                  </a:lnTo>
                  <a:lnTo>
                    <a:pt x="107" y="79"/>
                  </a:lnTo>
                  <a:lnTo>
                    <a:pt x="107" y="89"/>
                  </a:lnTo>
                  <a:lnTo>
                    <a:pt x="108" y="99"/>
                  </a:lnTo>
                  <a:lnTo>
                    <a:pt x="111" y="110"/>
                  </a:lnTo>
                  <a:lnTo>
                    <a:pt x="112" y="120"/>
                  </a:lnTo>
                  <a:lnTo>
                    <a:pt x="115" y="130"/>
                  </a:lnTo>
                  <a:lnTo>
                    <a:pt x="116" y="140"/>
                  </a:lnTo>
                  <a:lnTo>
                    <a:pt x="118" y="151"/>
                  </a:lnTo>
                  <a:lnTo>
                    <a:pt x="120" y="161"/>
                  </a:lnTo>
                  <a:lnTo>
                    <a:pt x="122" y="171"/>
                  </a:lnTo>
                  <a:lnTo>
                    <a:pt x="123" y="180"/>
                  </a:lnTo>
                  <a:lnTo>
                    <a:pt x="126" y="192"/>
                  </a:lnTo>
                  <a:lnTo>
                    <a:pt x="127" y="202"/>
                  </a:lnTo>
                  <a:lnTo>
                    <a:pt x="130" y="213"/>
                  </a:lnTo>
                  <a:lnTo>
                    <a:pt x="131" y="224"/>
                  </a:lnTo>
                  <a:lnTo>
                    <a:pt x="133" y="235"/>
                  </a:lnTo>
                  <a:lnTo>
                    <a:pt x="136" y="235"/>
                  </a:lnTo>
                  <a:lnTo>
                    <a:pt x="139" y="235"/>
                  </a:lnTo>
                  <a:lnTo>
                    <a:pt x="139" y="244"/>
                  </a:lnTo>
                  <a:lnTo>
                    <a:pt x="141" y="252"/>
                  </a:lnTo>
                  <a:lnTo>
                    <a:pt x="148" y="257"/>
                  </a:lnTo>
                  <a:lnTo>
                    <a:pt x="155" y="265"/>
                  </a:lnTo>
                  <a:lnTo>
                    <a:pt x="159" y="268"/>
                  </a:lnTo>
                  <a:lnTo>
                    <a:pt x="165" y="274"/>
                  </a:lnTo>
                  <a:lnTo>
                    <a:pt x="172" y="278"/>
                  </a:lnTo>
                  <a:lnTo>
                    <a:pt x="179" y="284"/>
                  </a:lnTo>
                  <a:lnTo>
                    <a:pt x="179" y="287"/>
                  </a:lnTo>
                  <a:lnTo>
                    <a:pt x="179" y="291"/>
                  </a:lnTo>
                  <a:lnTo>
                    <a:pt x="186" y="293"/>
                  </a:lnTo>
                  <a:lnTo>
                    <a:pt x="194" y="296"/>
                  </a:lnTo>
                  <a:lnTo>
                    <a:pt x="201" y="298"/>
                  </a:lnTo>
                  <a:lnTo>
                    <a:pt x="210" y="300"/>
                  </a:lnTo>
                  <a:lnTo>
                    <a:pt x="217" y="302"/>
                  </a:lnTo>
                  <a:lnTo>
                    <a:pt x="225" y="303"/>
                  </a:lnTo>
                  <a:lnTo>
                    <a:pt x="232" y="303"/>
                  </a:lnTo>
                  <a:lnTo>
                    <a:pt x="240" y="304"/>
                  </a:lnTo>
                  <a:lnTo>
                    <a:pt x="252" y="303"/>
                  </a:lnTo>
                  <a:lnTo>
                    <a:pt x="264" y="302"/>
                  </a:lnTo>
                  <a:lnTo>
                    <a:pt x="275" y="297"/>
                  </a:lnTo>
                  <a:lnTo>
                    <a:pt x="287" y="293"/>
                  </a:lnTo>
                  <a:lnTo>
                    <a:pt x="295" y="286"/>
                  </a:lnTo>
                  <a:lnTo>
                    <a:pt x="305" y="278"/>
                  </a:lnTo>
                  <a:lnTo>
                    <a:pt x="314" y="270"/>
                  </a:lnTo>
                  <a:lnTo>
                    <a:pt x="322" y="261"/>
                  </a:lnTo>
                  <a:lnTo>
                    <a:pt x="330" y="250"/>
                  </a:lnTo>
                  <a:lnTo>
                    <a:pt x="337" y="239"/>
                  </a:lnTo>
                  <a:lnTo>
                    <a:pt x="341" y="232"/>
                  </a:lnTo>
                  <a:lnTo>
                    <a:pt x="345" y="226"/>
                  </a:lnTo>
                  <a:lnTo>
                    <a:pt x="348" y="220"/>
                  </a:lnTo>
                  <a:lnTo>
                    <a:pt x="352" y="215"/>
                  </a:lnTo>
                  <a:lnTo>
                    <a:pt x="355" y="208"/>
                  </a:lnTo>
                  <a:lnTo>
                    <a:pt x="357" y="200"/>
                  </a:lnTo>
                  <a:lnTo>
                    <a:pt x="360" y="193"/>
                  </a:lnTo>
                  <a:lnTo>
                    <a:pt x="363" y="187"/>
                  </a:lnTo>
                  <a:lnTo>
                    <a:pt x="366" y="179"/>
                  </a:lnTo>
                  <a:lnTo>
                    <a:pt x="369" y="172"/>
                  </a:lnTo>
                  <a:lnTo>
                    <a:pt x="372" y="164"/>
                  </a:lnTo>
                  <a:lnTo>
                    <a:pt x="376" y="158"/>
                  </a:lnTo>
                  <a:lnTo>
                    <a:pt x="377" y="151"/>
                  </a:lnTo>
                  <a:lnTo>
                    <a:pt x="381" y="143"/>
                  </a:lnTo>
                  <a:lnTo>
                    <a:pt x="382" y="136"/>
                  </a:lnTo>
                  <a:lnTo>
                    <a:pt x="386" y="129"/>
                  </a:lnTo>
                  <a:lnTo>
                    <a:pt x="388" y="121"/>
                  </a:lnTo>
                  <a:lnTo>
                    <a:pt x="390" y="114"/>
                  </a:lnTo>
                  <a:lnTo>
                    <a:pt x="393" y="106"/>
                  </a:lnTo>
                  <a:lnTo>
                    <a:pt x="397" y="100"/>
                  </a:lnTo>
                  <a:lnTo>
                    <a:pt x="398" y="93"/>
                  </a:lnTo>
                  <a:lnTo>
                    <a:pt x="400" y="85"/>
                  </a:lnTo>
                  <a:lnTo>
                    <a:pt x="403" y="78"/>
                  </a:lnTo>
                  <a:lnTo>
                    <a:pt x="407" y="70"/>
                  </a:lnTo>
                  <a:lnTo>
                    <a:pt x="410" y="57"/>
                  </a:lnTo>
                  <a:lnTo>
                    <a:pt x="416" y="44"/>
                  </a:lnTo>
                  <a:lnTo>
                    <a:pt x="421" y="32"/>
                  </a:lnTo>
                  <a:lnTo>
                    <a:pt x="428" y="20"/>
                  </a:lnTo>
                  <a:lnTo>
                    <a:pt x="434" y="9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50" y="1"/>
                  </a:lnTo>
                  <a:lnTo>
                    <a:pt x="456" y="4"/>
                  </a:lnTo>
                  <a:lnTo>
                    <a:pt x="463" y="9"/>
                  </a:lnTo>
                  <a:lnTo>
                    <a:pt x="471" y="12"/>
                  </a:lnTo>
                  <a:lnTo>
                    <a:pt x="478" y="17"/>
                  </a:lnTo>
                  <a:lnTo>
                    <a:pt x="487" y="23"/>
                  </a:lnTo>
                  <a:lnTo>
                    <a:pt x="496" y="31"/>
                  </a:lnTo>
                  <a:lnTo>
                    <a:pt x="503" y="37"/>
                  </a:lnTo>
                  <a:lnTo>
                    <a:pt x="512" y="44"/>
                  </a:lnTo>
                  <a:lnTo>
                    <a:pt x="519" y="52"/>
                  </a:lnTo>
                  <a:lnTo>
                    <a:pt x="527" y="59"/>
                  </a:lnTo>
                  <a:lnTo>
                    <a:pt x="533" y="67"/>
                  </a:lnTo>
                  <a:lnTo>
                    <a:pt x="539" y="74"/>
                  </a:lnTo>
                  <a:lnTo>
                    <a:pt x="544" y="82"/>
                  </a:lnTo>
                  <a:lnTo>
                    <a:pt x="549" y="89"/>
                  </a:lnTo>
                  <a:lnTo>
                    <a:pt x="551" y="89"/>
                  </a:lnTo>
                  <a:lnTo>
                    <a:pt x="555" y="89"/>
                  </a:lnTo>
                  <a:lnTo>
                    <a:pt x="557" y="94"/>
                  </a:lnTo>
                  <a:lnTo>
                    <a:pt x="561" y="100"/>
                  </a:lnTo>
                  <a:lnTo>
                    <a:pt x="565" y="105"/>
                  </a:lnTo>
                  <a:lnTo>
                    <a:pt x="569" y="112"/>
                  </a:lnTo>
                  <a:lnTo>
                    <a:pt x="571" y="112"/>
                  </a:lnTo>
                  <a:lnTo>
                    <a:pt x="575" y="112"/>
                  </a:lnTo>
                  <a:lnTo>
                    <a:pt x="577" y="120"/>
                  </a:lnTo>
                  <a:lnTo>
                    <a:pt x="581" y="129"/>
                  </a:lnTo>
                  <a:lnTo>
                    <a:pt x="585" y="129"/>
                  </a:lnTo>
                  <a:lnTo>
                    <a:pt x="588" y="129"/>
                  </a:lnTo>
                  <a:lnTo>
                    <a:pt x="593" y="136"/>
                  </a:lnTo>
                  <a:lnTo>
                    <a:pt x="598" y="146"/>
                  </a:lnTo>
                  <a:lnTo>
                    <a:pt x="603" y="153"/>
                  </a:lnTo>
                  <a:lnTo>
                    <a:pt x="609" y="163"/>
                  </a:lnTo>
                  <a:lnTo>
                    <a:pt x="614" y="172"/>
                  </a:lnTo>
                  <a:lnTo>
                    <a:pt x="619" y="180"/>
                  </a:lnTo>
                  <a:lnTo>
                    <a:pt x="624" y="189"/>
                  </a:lnTo>
                  <a:lnTo>
                    <a:pt x="630" y="199"/>
                  </a:lnTo>
                  <a:lnTo>
                    <a:pt x="634" y="206"/>
                  </a:lnTo>
                  <a:lnTo>
                    <a:pt x="640" y="216"/>
                  </a:lnTo>
                  <a:lnTo>
                    <a:pt x="644" y="224"/>
                  </a:lnTo>
                  <a:lnTo>
                    <a:pt x="650" y="234"/>
                  </a:lnTo>
                  <a:lnTo>
                    <a:pt x="654" y="242"/>
                  </a:lnTo>
                  <a:lnTo>
                    <a:pt x="660" y="252"/>
                  </a:lnTo>
                  <a:lnTo>
                    <a:pt x="664" y="261"/>
                  </a:lnTo>
                  <a:lnTo>
                    <a:pt x="670" y="271"/>
                  </a:lnTo>
                  <a:lnTo>
                    <a:pt x="674" y="279"/>
                  </a:lnTo>
                  <a:lnTo>
                    <a:pt x="679" y="289"/>
                  </a:lnTo>
                  <a:lnTo>
                    <a:pt x="682" y="298"/>
                  </a:lnTo>
                  <a:lnTo>
                    <a:pt x="687" y="308"/>
                  </a:lnTo>
                  <a:lnTo>
                    <a:pt x="691" y="317"/>
                  </a:lnTo>
                  <a:lnTo>
                    <a:pt x="696" y="326"/>
                  </a:lnTo>
                  <a:lnTo>
                    <a:pt x="701" y="335"/>
                  </a:lnTo>
                  <a:lnTo>
                    <a:pt x="706" y="346"/>
                  </a:lnTo>
                  <a:lnTo>
                    <a:pt x="710" y="355"/>
                  </a:lnTo>
                  <a:lnTo>
                    <a:pt x="715" y="365"/>
                  </a:lnTo>
                  <a:lnTo>
                    <a:pt x="718" y="375"/>
                  </a:lnTo>
                  <a:lnTo>
                    <a:pt x="723" y="385"/>
                  </a:lnTo>
                  <a:lnTo>
                    <a:pt x="727" y="394"/>
                  </a:lnTo>
                  <a:lnTo>
                    <a:pt x="732" y="404"/>
                  </a:lnTo>
                  <a:lnTo>
                    <a:pt x="737" y="416"/>
                  </a:lnTo>
                  <a:lnTo>
                    <a:pt x="742" y="427"/>
                  </a:lnTo>
                  <a:lnTo>
                    <a:pt x="742" y="432"/>
                  </a:lnTo>
                  <a:lnTo>
                    <a:pt x="744" y="439"/>
                  </a:lnTo>
                  <a:lnTo>
                    <a:pt x="748" y="448"/>
                  </a:lnTo>
                  <a:lnTo>
                    <a:pt x="752" y="459"/>
                  </a:lnTo>
                  <a:lnTo>
                    <a:pt x="755" y="470"/>
                  </a:lnTo>
                  <a:lnTo>
                    <a:pt x="759" y="482"/>
                  </a:lnTo>
                  <a:lnTo>
                    <a:pt x="760" y="489"/>
                  </a:lnTo>
                  <a:lnTo>
                    <a:pt x="764" y="496"/>
                  </a:lnTo>
                  <a:lnTo>
                    <a:pt x="765" y="503"/>
                  </a:lnTo>
                  <a:lnTo>
                    <a:pt x="769" y="511"/>
                  </a:lnTo>
                  <a:lnTo>
                    <a:pt x="771" y="523"/>
                  </a:lnTo>
                  <a:lnTo>
                    <a:pt x="775" y="537"/>
                  </a:lnTo>
                  <a:lnTo>
                    <a:pt x="776" y="543"/>
                  </a:lnTo>
                  <a:lnTo>
                    <a:pt x="778" y="550"/>
                  </a:lnTo>
                  <a:lnTo>
                    <a:pt x="779" y="557"/>
                  </a:lnTo>
                  <a:lnTo>
                    <a:pt x="781" y="564"/>
                  </a:lnTo>
                  <a:lnTo>
                    <a:pt x="783" y="575"/>
                  </a:lnTo>
                  <a:lnTo>
                    <a:pt x="785" y="587"/>
                  </a:lnTo>
                  <a:lnTo>
                    <a:pt x="785" y="597"/>
                  </a:lnTo>
                  <a:lnTo>
                    <a:pt x="786" y="607"/>
                  </a:lnTo>
                  <a:lnTo>
                    <a:pt x="776" y="609"/>
                  </a:lnTo>
                  <a:lnTo>
                    <a:pt x="768" y="611"/>
                  </a:lnTo>
                  <a:lnTo>
                    <a:pt x="758" y="612"/>
                  </a:lnTo>
                  <a:lnTo>
                    <a:pt x="749" y="615"/>
                  </a:lnTo>
                  <a:lnTo>
                    <a:pt x="739" y="616"/>
                  </a:lnTo>
                  <a:lnTo>
                    <a:pt x="732" y="618"/>
                  </a:lnTo>
                  <a:lnTo>
                    <a:pt x="722" y="620"/>
                  </a:lnTo>
                  <a:lnTo>
                    <a:pt x="715" y="622"/>
                  </a:lnTo>
                  <a:lnTo>
                    <a:pt x="705" y="623"/>
                  </a:lnTo>
                  <a:lnTo>
                    <a:pt x="696" y="626"/>
                  </a:lnTo>
                  <a:lnTo>
                    <a:pt x="687" y="627"/>
                  </a:lnTo>
                  <a:lnTo>
                    <a:pt x="680" y="630"/>
                  </a:lnTo>
                  <a:lnTo>
                    <a:pt x="670" y="631"/>
                  </a:lnTo>
                  <a:lnTo>
                    <a:pt x="661" y="633"/>
                  </a:lnTo>
                  <a:lnTo>
                    <a:pt x="653" y="636"/>
                  </a:lnTo>
                  <a:lnTo>
                    <a:pt x="645" y="638"/>
                  </a:lnTo>
                  <a:lnTo>
                    <a:pt x="635" y="639"/>
                  </a:lnTo>
                  <a:lnTo>
                    <a:pt x="627" y="641"/>
                  </a:lnTo>
                  <a:lnTo>
                    <a:pt x="618" y="642"/>
                  </a:lnTo>
                  <a:lnTo>
                    <a:pt x="611" y="644"/>
                  </a:lnTo>
                  <a:lnTo>
                    <a:pt x="601" y="646"/>
                  </a:lnTo>
                  <a:lnTo>
                    <a:pt x="592" y="648"/>
                  </a:lnTo>
                  <a:lnTo>
                    <a:pt x="583" y="649"/>
                  </a:lnTo>
                  <a:lnTo>
                    <a:pt x="576" y="652"/>
                  </a:lnTo>
                  <a:lnTo>
                    <a:pt x="566" y="653"/>
                  </a:lnTo>
                  <a:lnTo>
                    <a:pt x="557" y="654"/>
                  </a:lnTo>
                  <a:lnTo>
                    <a:pt x="549" y="656"/>
                  </a:lnTo>
                  <a:lnTo>
                    <a:pt x="541" y="658"/>
                  </a:lnTo>
                  <a:lnTo>
                    <a:pt x="532" y="659"/>
                  </a:lnTo>
                  <a:lnTo>
                    <a:pt x="523" y="660"/>
                  </a:lnTo>
                  <a:lnTo>
                    <a:pt x="514" y="662"/>
                  </a:lnTo>
                  <a:lnTo>
                    <a:pt x="507" y="664"/>
                  </a:lnTo>
                  <a:lnTo>
                    <a:pt x="506" y="653"/>
                  </a:lnTo>
                  <a:lnTo>
                    <a:pt x="504" y="643"/>
                  </a:lnTo>
                  <a:lnTo>
                    <a:pt x="503" y="634"/>
                  </a:lnTo>
                  <a:lnTo>
                    <a:pt x="503" y="627"/>
                  </a:lnTo>
                  <a:lnTo>
                    <a:pt x="501" y="618"/>
                  </a:lnTo>
                  <a:lnTo>
                    <a:pt x="499" y="611"/>
                  </a:lnTo>
                  <a:lnTo>
                    <a:pt x="498" y="604"/>
                  </a:lnTo>
                  <a:lnTo>
                    <a:pt x="497" y="597"/>
                  </a:lnTo>
                  <a:lnTo>
                    <a:pt x="494" y="590"/>
                  </a:lnTo>
                  <a:lnTo>
                    <a:pt x="492" y="583"/>
                  </a:lnTo>
                  <a:lnTo>
                    <a:pt x="489" y="576"/>
                  </a:lnTo>
                  <a:lnTo>
                    <a:pt x="487" y="570"/>
                  </a:lnTo>
                  <a:lnTo>
                    <a:pt x="483" y="563"/>
                  </a:lnTo>
                  <a:lnTo>
                    <a:pt x="481" y="555"/>
                  </a:lnTo>
                  <a:lnTo>
                    <a:pt x="477" y="548"/>
                  </a:lnTo>
                  <a:lnTo>
                    <a:pt x="475" y="540"/>
                  </a:lnTo>
                  <a:lnTo>
                    <a:pt x="471" y="540"/>
                  </a:lnTo>
                  <a:lnTo>
                    <a:pt x="468" y="540"/>
                  </a:lnTo>
                  <a:lnTo>
                    <a:pt x="468" y="537"/>
                  </a:lnTo>
                  <a:lnTo>
                    <a:pt x="468" y="534"/>
                  </a:lnTo>
                  <a:lnTo>
                    <a:pt x="463" y="534"/>
                  </a:lnTo>
                  <a:lnTo>
                    <a:pt x="461" y="534"/>
                  </a:lnTo>
                  <a:lnTo>
                    <a:pt x="457" y="526"/>
                  </a:lnTo>
                  <a:lnTo>
                    <a:pt x="454" y="521"/>
                  </a:lnTo>
                  <a:lnTo>
                    <a:pt x="451" y="517"/>
                  </a:lnTo>
                  <a:lnTo>
                    <a:pt x="449" y="516"/>
                  </a:lnTo>
                  <a:lnTo>
                    <a:pt x="440" y="514"/>
                  </a:lnTo>
                  <a:lnTo>
                    <a:pt x="433" y="514"/>
                  </a:lnTo>
                  <a:lnTo>
                    <a:pt x="433" y="523"/>
                  </a:lnTo>
                  <a:lnTo>
                    <a:pt x="436" y="532"/>
                  </a:lnTo>
                  <a:lnTo>
                    <a:pt x="440" y="540"/>
                  </a:lnTo>
                  <a:lnTo>
                    <a:pt x="446" y="550"/>
                  </a:lnTo>
                  <a:lnTo>
                    <a:pt x="450" y="558"/>
                  </a:lnTo>
                  <a:lnTo>
                    <a:pt x="455" y="569"/>
                  </a:lnTo>
                  <a:lnTo>
                    <a:pt x="457" y="579"/>
                  </a:lnTo>
                  <a:lnTo>
                    <a:pt x="459" y="591"/>
                  </a:lnTo>
                  <a:lnTo>
                    <a:pt x="449" y="590"/>
                  </a:lnTo>
                  <a:lnTo>
                    <a:pt x="440" y="589"/>
                  </a:lnTo>
                  <a:lnTo>
                    <a:pt x="430" y="587"/>
                  </a:lnTo>
                  <a:lnTo>
                    <a:pt x="421" y="587"/>
                  </a:lnTo>
                  <a:lnTo>
                    <a:pt x="412" y="586"/>
                  </a:lnTo>
                  <a:lnTo>
                    <a:pt x="404" y="586"/>
                  </a:lnTo>
                  <a:lnTo>
                    <a:pt x="394" y="586"/>
                  </a:lnTo>
                  <a:lnTo>
                    <a:pt x="387" y="586"/>
                  </a:lnTo>
                  <a:lnTo>
                    <a:pt x="387" y="594"/>
                  </a:lnTo>
                  <a:lnTo>
                    <a:pt x="387" y="602"/>
                  </a:lnTo>
                  <a:lnTo>
                    <a:pt x="397" y="604"/>
                  </a:lnTo>
                  <a:lnTo>
                    <a:pt x="407" y="606"/>
                  </a:lnTo>
                  <a:lnTo>
                    <a:pt x="416" y="609"/>
                  </a:lnTo>
                  <a:lnTo>
                    <a:pt x="428" y="612"/>
                  </a:lnTo>
                  <a:lnTo>
                    <a:pt x="438" y="613"/>
                  </a:lnTo>
                  <a:lnTo>
                    <a:pt x="449" y="616"/>
                  </a:lnTo>
                  <a:lnTo>
                    <a:pt x="460" y="618"/>
                  </a:lnTo>
                  <a:lnTo>
                    <a:pt x="471" y="622"/>
                  </a:lnTo>
                  <a:lnTo>
                    <a:pt x="471" y="631"/>
                  </a:lnTo>
                  <a:lnTo>
                    <a:pt x="472" y="641"/>
                  </a:lnTo>
                  <a:lnTo>
                    <a:pt x="472" y="649"/>
                  </a:lnTo>
                  <a:lnTo>
                    <a:pt x="473" y="659"/>
                  </a:lnTo>
                  <a:lnTo>
                    <a:pt x="473" y="668"/>
                  </a:lnTo>
                  <a:lnTo>
                    <a:pt x="475" y="677"/>
                  </a:lnTo>
                  <a:lnTo>
                    <a:pt x="475" y="684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6" y="707"/>
                  </a:lnTo>
                  <a:lnTo>
                    <a:pt x="476" y="715"/>
                  </a:lnTo>
                  <a:lnTo>
                    <a:pt x="477" y="722"/>
                  </a:lnTo>
                  <a:lnTo>
                    <a:pt x="480" y="735"/>
                  </a:lnTo>
                  <a:lnTo>
                    <a:pt x="483" y="748"/>
                  </a:lnTo>
                  <a:lnTo>
                    <a:pt x="487" y="759"/>
                  </a:lnTo>
                  <a:lnTo>
                    <a:pt x="492" y="771"/>
                  </a:lnTo>
                  <a:lnTo>
                    <a:pt x="499" y="780"/>
                  </a:lnTo>
                  <a:lnTo>
                    <a:pt x="508" y="790"/>
                  </a:lnTo>
                  <a:lnTo>
                    <a:pt x="512" y="794"/>
                  </a:lnTo>
                  <a:lnTo>
                    <a:pt x="518" y="799"/>
                  </a:lnTo>
                  <a:lnTo>
                    <a:pt x="523" y="804"/>
                  </a:lnTo>
                  <a:lnTo>
                    <a:pt x="530" y="809"/>
                  </a:lnTo>
                  <a:lnTo>
                    <a:pt x="536" y="813"/>
                  </a:lnTo>
                  <a:lnTo>
                    <a:pt x="545" y="818"/>
                  </a:lnTo>
                  <a:lnTo>
                    <a:pt x="553" y="821"/>
                  </a:lnTo>
                  <a:lnTo>
                    <a:pt x="564" y="826"/>
                  </a:lnTo>
                  <a:lnTo>
                    <a:pt x="564" y="826"/>
                  </a:lnTo>
                  <a:lnTo>
                    <a:pt x="564" y="830"/>
                  </a:lnTo>
                  <a:lnTo>
                    <a:pt x="564" y="835"/>
                  </a:lnTo>
                  <a:lnTo>
                    <a:pt x="564" y="842"/>
                  </a:lnTo>
                  <a:lnTo>
                    <a:pt x="564" y="850"/>
                  </a:lnTo>
                  <a:lnTo>
                    <a:pt x="564" y="860"/>
                  </a:lnTo>
                  <a:lnTo>
                    <a:pt x="564" y="870"/>
                  </a:lnTo>
                  <a:lnTo>
                    <a:pt x="565" y="882"/>
                  </a:lnTo>
                  <a:lnTo>
                    <a:pt x="565" y="887"/>
                  </a:lnTo>
                  <a:lnTo>
                    <a:pt x="565" y="893"/>
                  </a:lnTo>
                  <a:lnTo>
                    <a:pt x="565" y="899"/>
                  </a:lnTo>
                  <a:lnTo>
                    <a:pt x="565" y="907"/>
                  </a:lnTo>
                  <a:lnTo>
                    <a:pt x="565" y="913"/>
                  </a:lnTo>
                  <a:lnTo>
                    <a:pt x="565" y="920"/>
                  </a:lnTo>
                  <a:lnTo>
                    <a:pt x="565" y="928"/>
                  </a:lnTo>
                  <a:lnTo>
                    <a:pt x="565" y="935"/>
                  </a:lnTo>
                  <a:lnTo>
                    <a:pt x="565" y="941"/>
                  </a:lnTo>
                  <a:lnTo>
                    <a:pt x="565" y="949"/>
                  </a:lnTo>
                  <a:lnTo>
                    <a:pt x="565" y="956"/>
                  </a:lnTo>
                  <a:lnTo>
                    <a:pt x="565" y="964"/>
                  </a:lnTo>
                  <a:lnTo>
                    <a:pt x="565" y="971"/>
                  </a:lnTo>
                  <a:lnTo>
                    <a:pt x="565" y="980"/>
                  </a:lnTo>
                  <a:lnTo>
                    <a:pt x="565" y="987"/>
                  </a:lnTo>
                  <a:lnTo>
                    <a:pt x="566" y="996"/>
                  </a:lnTo>
                  <a:lnTo>
                    <a:pt x="566" y="1003"/>
                  </a:lnTo>
                  <a:lnTo>
                    <a:pt x="566" y="1011"/>
                  </a:lnTo>
                  <a:lnTo>
                    <a:pt x="566" y="1018"/>
                  </a:lnTo>
                  <a:lnTo>
                    <a:pt x="566" y="1025"/>
                  </a:lnTo>
                  <a:lnTo>
                    <a:pt x="566" y="1033"/>
                  </a:lnTo>
                  <a:lnTo>
                    <a:pt x="566" y="1040"/>
                  </a:lnTo>
                  <a:lnTo>
                    <a:pt x="566" y="1048"/>
                  </a:lnTo>
                  <a:lnTo>
                    <a:pt x="566" y="1055"/>
                  </a:lnTo>
                  <a:lnTo>
                    <a:pt x="566" y="1061"/>
                  </a:lnTo>
                  <a:lnTo>
                    <a:pt x="566" y="1069"/>
                  </a:lnTo>
                  <a:lnTo>
                    <a:pt x="566" y="1075"/>
                  </a:lnTo>
                  <a:lnTo>
                    <a:pt x="566" y="1082"/>
                  </a:lnTo>
                  <a:lnTo>
                    <a:pt x="566" y="1095"/>
                  </a:lnTo>
                  <a:lnTo>
                    <a:pt x="566" y="1108"/>
                  </a:lnTo>
                  <a:lnTo>
                    <a:pt x="565" y="1118"/>
                  </a:lnTo>
                  <a:lnTo>
                    <a:pt x="565" y="1129"/>
                  </a:lnTo>
                  <a:lnTo>
                    <a:pt x="565" y="1138"/>
                  </a:lnTo>
                  <a:lnTo>
                    <a:pt x="565" y="1147"/>
                  </a:lnTo>
                  <a:lnTo>
                    <a:pt x="565" y="1153"/>
                  </a:lnTo>
                  <a:lnTo>
                    <a:pt x="565" y="1158"/>
                  </a:lnTo>
                  <a:lnTo>
                    <a:pt x="565" y="1160"/>
                  </a:lnTo>
                  <a:lnTo>
                    <a:pt x="565" y="1163"/>
                  </a:lnTo>
                  <a:lnTo>
                    <a:pt x="551" y="1163"/>
                  </a:lnTo>
                  <a:lnTo>
                    <a:pt x="540" y="1165"/>
                  </a:lnTo>
                  <a:lnTo>
                    <a:pt x="527" y="1166"/>
                  </a:lnTo>
                  <a:lnTo>
                    <a:pt x="515" y="1169"/>
                  </a:lnTo>
                  <a:lnTo>
                    <a:pt x="503" y="1169"/>
                  </a:lnTo>
                  <a:lnTo>
                    <a:pt x="491" y="1171"/>
                  </a:lnTo>
                  <a:lnTo>
                    <a:pt x="478" y="1173"/>
                  </a:lnTo>
                  <a:lnTo>
                    <a:pt x="467" y="1175"/>
                  </a:lnTo>
                  <a:lnTo>
                    <a:pt x="454" y="1175"/>
                  </a:lnTo>
                  <a:lnTo>
                    <a:pt x="441" y="1178"/>
                  </a:lnTo>
                  <a:lnTo>
                    <a:pt x="429" y="1178"/>
                  </a:lnTo>
                  <a:lnTo>
                    <a:pt x="418" y="1180"/>
                  </a:lnTo>
                  <a:lnTo>
                    <a:pt x="405" y="1180"/>
                  </a:lnTo>
                  <a:lnTo>
                    <a:pt x="394" y="1181"/>
                  </a:lnTo>
                  <a:lnTo>
                    <a:pt x="383" y="1181"/>
                  </a:lnTo>
                  <a:lnTo>
                    <a:pt x="373" y="1183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5" name="Freeform 29"/>
            <p:cNvSpPr>
              <a:spLocks/>
            </p:cNvSpPr>
            <p:nvPr/>
          </p:nvSpPr>
          <p:spPr bwMode="auto">
            <a:xfrm>
              <a:off x="5392" y="3109"/>
              <a:ext cx="53" cy="131"/>
            </a:xfrm>
            <a:custGeom>
              <a:avLst/>
              <a:gdLst>
                <a:gd name="T0" fmla="*/ 11 w 105"/>
                <a:gd name="T1" fmla="*/ 258 h 262"/>
                <a:gd name="T2" fmla="*/ 6 w 105"/>
                <a:gd name="T3" fmla="*/ 256 h 262"/>
                <a:gd name="T4" fmla="*/ 0 w 105"/>
                <a:gd name="T5" fmla="*/ 245 h 262"/>
                <a:gd name="T6" fmla="*/ 0 w 105"/>
                <a:gd name="T7" fmla="*/ 226 h 262"/>
                <a:gd name="T8" fmla="*/ 1 w 105"/>
                <a:gd name="T9" fmla="*/ 213 h 262"/>
                <a:gd name="T10" fmla="*/ 4 w 105"/>
                <a:gd name="T11" fmla="*/ 195 h 262"/>
                <a:gd name="T12" fmla="*/ 6 w 105"/>
                <a:gd name="T13" fmla="*/ 178 h 262"/>
                <a:gd name="T14" fmla="*/ 10 w 105"/>
                <a:gd name="T15" fmla="*/ 159 h 262"/>
                <a:gd name="T16" fmla="*/ 15 w 105"/>
                <a:gd name="T17" fmla="*/ 141 h 262"/>
                <a:gd name="T18" fmla="*/ 20 w 105"/>
                <a:gd name="T19" fmla="*/ 121 h 262"/>
                <a:gd name="T20" fmla="*/ 25 w 105"/>
                <a:gd name="T21" fmla="*/ 101 h 262"/>
                <a:gd name="T22" fmla="*/ 29 w 105"/>
                <a:gd name="T23" fmla="*/ 83 h 262"/>
                <a:gd name="T24" fmla="*/ 33 w 105"/>
                <a:gd name="T25" fmla="*/ 64 h 262"/>
                <a:gd name="T26" fmla="*/ 38 w 105"/>
                <a:gd name="T27" fmla="*/ 47 h 262"/>
                <a:gd name="T28" fmla="*/ 43 w 105"/>
                <a:gd name="T29" fmla="*/ 31 h 262"/>
                <a:gd name="T30" fmla="*/ 47 w 105"/>
                <a:gd name="T31" fmla="*/ 17 h 262"/>
                <a:gd name="T32" fmla="*/ 51 w 105"/>
                <a:gd name="T33" fmla="*/ 3 h 262"/>
                <a:gd name="T34" fmla="*/ 57 w 105"/>
                <a:gd name="T35" fmla="*/ 0 h 262"/>
                <a:gd name="T36" fmla="*/ 63 w 105"/>
                <a:gd name="T37" fmla="*/ 10 h 262"/>
                <a:gd name="T38" fmla="*/ 64 w 105"/>
                <a:gd name="T39" fmla="*/ 31 h 262"/>
                <a:gd name="T40" fmla="*/ 66 w 105"/>
                <a:gd name="T41" fmla="*/ 49 h 262"/>
                <a:gd name="T42" fmla="*/ 68 w 105"/>
                <a:gd name="T43" fmla="*/ 68 h 262"/>
                <a:gd name="T44" fmla="*/ 72 w 105"/>
                <a:gd name="T45" fmla="*/ 85 h 262"/>
                <a:gd name="T46" fmla="*/ 77 w 105"/>
                <a:gd name="T47" fmla="*/ 102 h 262"/>
                <a:gd name="T48" fmla="*/ 84 w 105"/>
                <a:gd name="T49" fmla="*/ 121 h 262"/>
                <a:gd name="T50" fmla="*/ 92 w 105"/>
                <a:gd name="T51" fmla="*/ 143 h 262"/>
                <a:gd name="T52" fmla="*/ 101 w 105"/>
                <a:gd name="T53" fmla="*/ 156 h 262"/>
                <a:gd name="T54" fmla="*/ 104 w 105"/>
                <a:gd name="T55" fmla="*/ 164 h 262"/>
                <a:gd name="T56" fmla="*/ 100 w 105"/>
                <a:gd name="T57" fmla="*/ 184 h 262"/>
                <a:gd name="T58" fmla="*/ 94 w 105"/>
                <a:gd name="T59" fmla="*/ 203 h 262"/>
                <a:gd name="T60" fmla="*/ 85 w 105"/>
                <a:gd name="T61" fmla="*/ 219 h 262"/>
                <a:gd name="T62" fmla="*/ 73 w 105"/>
                <a:gd name="T63" fmla="*/ 234 h 262"/>
                <a:gd name="T64" fmla="*/ 58 w 105"/>
                <a:gd name="T65" fmla="*/ 245 h 262"/>
                <a:gd name="T66" fmla="*/ 41 w 105"/>
                <a:gd name="T67" fmla="*/ 255 h 262"/>
                <a:gd name="T68" fmla="*/ 21 w 105"/>
                <a:gd name="T69" fmla="*/ 2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262">
                  <a:moveTo>
                    <a:pt x="11" y="262"/>
                  </a:moveTo>
                  <a:lnTo>
                    <a:pt x="11" y="258"/>
                  </a:lnTo>
                  <a:lnTo>
                    <a:pt x="11" y="256"/>
                  </a:lnTo>
                  <a:lnTo>
                    <a:pt x="6" y="256"/>
                  </a:lnTo>
                  <a:lnTo>
                    <a:pt x="4" y="256"/>
                  </a:lnTo>
                  <a:lnTo>
                    <a:pt x="0" y="245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0" y="220"/>
                  </a:lnTo>
                  <a:lnTo>
                    <a:pt x="1" y="213"/>
                  </a:lnTo>
                  <a:lnTo>
                    <a:pt x="4" y="205"/>
                  </a:lnTo>
                  <a:lnTo>
                    <a:pt x="4" y="195"/>
                  </a:lnTo>
                  <a:lnTo>
                    <a:pt x="5" y="187"/>
                  </a:lnTo>
                  <a:lnTo>
                    <a:pt x="6" y="178"/>
                  </a:lnTo>
                  <a:lnTo>
                    <a:pt x="9" y="169"/>
                  </a:lnTo>
                  <a:lnTo>
                    <a:pt x="10" y="159"/>
                  </a:lnTo>
                  <a:lnTo>
                    <a:pt x="14" y="151"/>
                  </a:lnTo>
                  <a:lnTo>
                    <a:pt x="15" y="141"/>
                  </a:lnTo>
                  <a:lnTo>
                    <a:pt x="19" y="132"/>
                  </a:lnTo>
                  <a:lnTo>
                    <a:pt x="20" y="121"/>
                  </a:lnTo>
                  <a:lnTo>
                    <a:pt x="22" y="111"/>
                  </a:lnTo>
                  <a:lnTo>
                    <a:pt x="25" y="101"/>
                  </a:lnTo>
                  <a:lnTo>
                    <a:pt x="27" y="93"/>
                  </a:lnTo>
                  <a:lnTo>
                    <a:pt x="29" y="83"/>
                  </a:lnTo>
                  <a:lnTo>
                    <a:pt x="32" y="74"/>
                  </a:lnTo>
                  <a:lnTo>
                    <a:pt x="33" y="64"/>
                  </a:lnTo>
                  <a:lnTo>
                    <a:pt x="37" y="57"/>
                  </a:lnTo>
                  <a:lnTo>
                    <a:pt x="38" y="47"/>
                  </a:lnTo>
                  <a:lnTo>
                    <a:pt x="41" y="38"/>
                  </a:lnTo>
                  <a:lnTo>
                    <a:pt x="43" y="31"/>
                  </a:lnTo>
                  <a:lnTo>
                    <a:pt x="46" y="24"/>
                  </a:lnTo>
                  <a:lnTo>
                    <a:pt x="47" y="17"/>
                  </a:lnTo>
                  <a:lnTo>
                    <a:pt x="50" y="10"/>
                  </a:lnTo>
                  <a:lnTo>
                    <a:pt x="51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3" y="10"/>
                  </a:lnTo>
                  <a:lnTo>
                    <a:pt x="63" y="21"/>
                  </a:lnTo>
                  <a:lnTo>
                    <a:pt x="64" y="31"/>
                  </a:lnTo>
                  <a:lnTo>
                    <a:pt x="66" y="41"/>
                  </a:lnTo>
                  <a:lnTo>
                    <a:pt x="66" y="49"/>
                  </a:lnTo>
                  <a:lnTo>
                    <a:pt x="67" y="59"/>
                  </a:lnTo>
                  <a:lnTo>
                    <a:pt x="68" y="68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4" y="94"/>
                  </a:lnTo>
                  <a:lnTo>
                    <a:pt x="77" y="102"/>
                  </a:lnTo>
                  <a:lnTo>
                    <a:pt x="80" y="112"/>
                  </a:lnTo>
                  <a:lnTo>
                    <a:pt x="84" y="121"/>
                  </a:lnTo>
                  <a:lnTo>
                    <a:pt x="88" y="132"/>
                  </a:lnTo>
                  <a:lnTo>
                    <a:pt x="92" y="143"/>
                  </a:lnTo>
                  <a:lnTo>
                    <a:pt x="98" y="156"/>
                  </a:lnTo>
                  <a:lnTo>
                    <a:pt x="101" y="156"/>
                  </a:lnTo>
                  <a:lnTo>
                    <a:pt x="105" y="156"/>
                  </a:lnTo>
                  <a:lnTo>
                    <a:pt x="104" y="164"/>
                  </a:lnTo>
                  <a:lnTo>
                    <a:pt x="103" y="174"/>
                  </a:lnTo>
                  <a:lnTo>
                    <a:pt x="100" y="184"/>
                  </a:lnTo>
                  <a:lnTo>
                    <a:pt x="98" y="194"/>
                  </a:lnTo>
                  <a:lnTo>
                    <a:pt x="94" y="203"/>
                  </a:lnTo>
                  <a:lnTo>
                    <a:pt x="90" y="211"/>
                  </a:lnTo>
                  <a:lnTo>
                    <a:pt x="85" y="219"/>
                  </a:lnTo>
                  <a:lnTo>
                    <a:pt x="80" y="227"/>
                  </a:lnTo>
                  <a:lnTo>
                    <a:pt x="73" y="234"/>
                  </a:lnTo>
                  <a:lnTo>
                    <a:pt x="66" y="240"/>
                  </a:lnTo>
                  <a:lnTo>
                    <a:pt x="58" y="245"/>
                  </a:lnTo>
                  <a:lnTo>
                    <a:pt x="51" y="251"/>
                  </a:lnTo>
                  <a:lnTo>
                    <a:pt x="41" y="255"/>
                  </a:lnTo>
                  <a:lnTo>
                    <a:pt x="31" y="258"/>
                  </a:lnTo>
                  <a:lnTo>
                    <a:pt x="21" y="260"/>
                  </a:lnTo>
                  <a:lnTo>
                    <a:pt x="11" y="262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47" name="Freeform 31"/>
            <p:cNvSpPr>
              <a:spLocks/>
            </p:cNvSpPr>
            <p:nvPr/>
          </p:nvSpPr>
          <p:spPr bwMode="auto">
            <a:xfrm>
              <a:off x="5310" y="3026"/>
              <a:ext cx="140" cy="38"/>
            </a:xfrm>
            <a:custGeom>
              <a:avLst/>
              <a:gdLst>
                <a:gd name="T0" fmla="*/ 10 w 278"/>
                <a:gd name="T1" fmla="*/ 70 h 75"/>
                <a:gd name="T2" fmla="*/ 2 w 278"/>
                <a:gd name="T3" fmla="*/ 62 h 75"/>
                <a:gd name="T4" fmla="*/ 0 w 278"/>
                <a:gd name="T5" fmla="*/ 47 h 75"/>
                <a:gd name="T6" fmla="*/ 8 w 278"/>
                <a:gd name="T7" fmla="*/ 37 h 75"/>
                <a:gd name="T8" fmla="*/ 26 w 278"/>
                <a:gd name="T9" fmla="*/ 33 h 75"/>
                <a:gd name="T10" fmla="*/ 42 w 278"/>
                <a:gd name="T11" fmla="*/ 30 h 75"/>
                <a:gd name="T12" fmla="*/ 59 w 278"/>
                <a:gd name="T13" fmla="*/ 27 h 75"/>
                <a:gd name="T14" fmla="*/ 76 w 278"/>
                <a:gd name="T15" fmla="*/ 25 h 75"/>
                <a:gd name="T16" fmla="*/ 94 w 278"/>
                <a:gd name="T17" fmla="*/ 22 h 75"/>
                <a:gd name="T18" fmla="*/ 110 w 278"/>
                <a:gd name="T19" fmla="*/ 19 h 75"/>
                <a:gd name="T20" fmla="*/ 127 w 278"/>
                <a:gd name="T21" fmla="*/ 16 h 75"/>
                <a:gd name="T22" fmla="*/ 145 w 278"/>
                <a:gd name="T23" fmla="*/ 14 h 75"/>
                <a:gd name="T24" fmla="*/ 162 w 278"/>
                <a:gd name="T25" fmla="*/ 11 h 75"/>
                <a:gd name="T26" fmla="*/ 179 w 278"/>
                <a:gd name="T27" fmla="*/ 9 h 75"/>
                <a:gd name="T28" fmla="*/ 196 w 278"/>
                <a:gd name="T29" fmla="*/ 6 h 75"/>
                <a:gd name="T30" fmla="*/ 214 w 278"/>
                <a:gd name="T31" fmla="*/ 5 h 75"/>
                <a:gd name="T32" fmla="*/ 231 w 278"/>
                <a:gd name="T33" fmla="*/ 2 h 75"/>
                <a:gd name="T34" fmla="*/ 250 w 278"/>
                <a:gd name="T35" fmla="*/ 1 h 75"/>
                <a:gd name="T36" fmla="*/ 268 w 278"/>
                <a:gd name="T37" fmla="*/ 0 h 75"/>
                <a:gd name="T38" fmla="*/ 278 w 278"/>
                <a:gd name="T39" fmla="*/ 7 h 75"/>
                <a:gd name="T40" fmla="*/ 277 w 278"/>
                <a:gd name="T41" fmla="*/ 25 h 75"/>
                <a:gd name="T42" fmla="*/ 263 w 278"/>
                <a:gd name="T43" fmla="*/ 36 h 75"/>
                <a:gd name="T44" fmla="*/ 247 w 278"/>
                <a:gd name="T45" fmla="*/ 38 h 75"/>
                <a:gd name="T46" fmla="*/ 231 w 278"/>
                <a:gd name="T47" fmla="*/ 42 h 75"/>
                <a:gd name="T48" fmla="*/ 215 w 278"/>
                <a:gd name="T49" fmla="*/ 46 h 75"/>
                <a:gd name="T50" fmla="*/ 199 w 278"/>
                <a:gd name="T51" fmla="*/ 48 h 75"/>
                <a:gd name="T52" fmla="*/ 183 w 278"/>
                <a:gd name="T53" fmla="*/ 52 h 75"/>
                <a:gd name="T54" fmla="*/ 167 w 278"/>
                <a:gd name="T55" fmla="*/ 54 h 75"/>
                <a:gd name="T56" fmla="*/ 151 w 278"/>
                <a:gd name="T57" fmla="*/ 58 h 75"/>
                <a:gd name="T58" fmla="*/ 135 w 278"/>
                <a:gd name="T59" fmla="*/ 61 h 75"/>
                <a:gd name="T60" fmla="*/ 117 w 278"/>
                <a:gd name="T61" fmla="*/ 63 h 75"/>
                <a:gd name="T62" fmla="*/ 101 w 278"/>
                <a:gd name="T63" fmla="*/ 66 h 75"/>
                <a:gd name="T64" fmla="*/ 86 w 278"/>
                <a:gd name="T65" fmla="*/ 68 h 75"/>
                <a:gd name="T66" fmla="*/ 70 w 278"/>
                <a:gd name="T67" fmla="*/ 70 h 75"/>
                <a:gd name="T68" fmla="*/ 54 w 278"/>
                <a:gd name="T69" fmla="*/ 72 h 75"/>
                <a:gd name="T70" fmla="*/ 39 w 278"/>
                <a:gd name="T71" fmla="*/ 73 h 75"/>
                <a:gd name="T72" fmla="*/ 25 w 278"/>
                <a:gd name="T73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8" h="75">
                  <a:moveTo>
                    <a:pt x="17" y="75"/>
                  </a:moveTo>
                  <a:lnTo>
                    <a:pt x="10" y="70"/>
                  </a:lnTo>
                  <a:lnTo>
                    <a:pt x="6" y="67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1" y="40"/>
                  </a:lnTo>
                  <a:lnTo>
                    <a:pt x="8" y="37"/>
                  </a:lnTo>
                  <a:lnTo>
                    <a:pt x="17" y="36"/>
                  </a:lnTo>
                  <a:lnTo>
                    <a:pt x="26" y="33"/>
                  </a:lnTo>
                  <a:lnTo>
                    <a:pt x="34" y="32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27"/>
                  </a:lnTo>
                  <a:lnTo>
                    <a:pt x="69" y="27"/>
                  </a:lnTo>
                  <a:lnTo>
                    <a:pt x="76" y="25"/>
                  </a:lnTo>
                  <a:lnTo>
                    <a:pt x="85" y="23"/>
                  </a:lnTo>
                  <a:lnTo>
                    <a:pt x="94" y="22"/>
                  </a:lnTo>
                  <a:lnTo>
                    <a:pt x="102" y="21"/>
                  </a:lnTo>
                  <a:lnTo>
                    <a:pt x="110" y="19"/>
                  </a:lnTo>
                  <a:lnTo>
                    <a:pt x="120" y="19"/>
                  </a:lnTo>
                  <a:lnTo>
                    <a:pt x="127" y="16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3" y="12"/>
                  </a:lnTo>
                  <a:lnTo>
                    <a:pt x="162" y="11"/>
                  </a:lnTo>
                  <a:lnTo>
                    <a:pt x="170" y="10"/>
                  </a:lnTo>
                  <a:lnTo>
                    <a:pt x="179" y="9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206" y="6"/>
                  </a:lnTo>
                  <a:lnTo>
                    <a:pt x="214" y="5"/>
                  </a:lnTo>
                  <a:lnTo>
                    <a:pt x="224" y="4"/>
                  </a:lnTo>
                  <a:lnTo>
                    <a:pt x="231" y="2"/>
                  </a:lnTo>
                  <a:lnTo>
                    <a:pt x="241" y="2"/>
                  </a:lnTo>
                  <a:lnTo>
                    <a:pt x="250" y="1"/>
                  </a:lnTo>
                  <a:lnTo>
                    <a:pt x="260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78" y="7"/>
                  </a:lnTo>
                  <a:lnTo>
                    <a:pt x="278" y="16"/>
                  </a:lnTo>
                  <a:lnTo>
                    <a:pt x="277" y="25"/>
                  </a:lnTo>
                  <a:lnTo>
                    <a:pt x="272" y="36"/>
                  </a:lnTo>
                  <a:lnTo>
                    <a:pt x="263" y="36"/>
                  </a:lnTo>
                  <a:lnTo>
                    <a:pt x="255" y="38"/>
                  </a:lnTo>
                  <a:lnTo>
                    <a:pt x="247" y="38"/>
                  </a:lnTo>
                  <a:lnTo>
                    <a:pt x="240" y="41"/>
                  </a:lnTo>
                  <a:lnTo>
                    <a:pt x="231" y="42"/>
                  </a:lnTo>
                  <a:lnTo>
                    <a:pt x="222" y="44"/>
                  </a:lnTo>
                  <a:lnTo>
                    <a:pt x="215" y="46"/>
                  </a:lnTo>
                  <a:lnTo>
                    <a:pt x="208" y="48"/>
                  </a:lnTo>
                  <a:lnTo>
                    <a:pt x="199" y="48"/>
                  </a:lnTo>
                  <a:lnTo>
                    <a:pt x="190" y="51"/>
                  </a:lnTo>
                  <a:lnTo>
                    <a:pt x="183" y="52"/>
                  </a:lnTo>
                  <a:lnTo>
                    <a:pt x="175" y="54"/>
                  </a:lnTo>
                  <a:lnTo>
                    <a:pt x="167" y="54"/>
                  </a:lnTo>
                  <a:lnTo>
                    <a:pt x="158" y="57"/>
                  </a:lnTo>
                  <a:lnTo>
                    <a:pt x="151" y="58"/>
                  </a:lnTo>
                  <a:lnTo>
                    <a:pt x="143" y="61"/>
                  </a:lnTo>
                  <a:lnTo>
                    <a:pt x="135" y="61"/>
                  </a:lnTo>
                  <a:lnTo>
                    <a:pt x="126" y="63"/>
                  </a:lnTo>
                  <a:lnTo>
                    <a:pt x="117" y="63"/>
                  </a:lnTo>
                  <a:lnTo>
                    <a:pt x="110" y="66"/>
                  </a:lnTo>
                  <a:lnTo>
                    <a:pt x="101" y="66"/>
                  </a:lnTo>
                  <a:lnTo>
                    <a:pt x="94" y="68"/>
                  </a:lnTo>
                  <a:lnTo>
                    <a:pt x="86" y="68"/>
                  </a:lnTo>
                  <a:lnTo>
                    <a:pt x="79" y="70"/>
                  </a:lnTo>
                  <a:lnTo>
                    <a:pt x="70" y="70"/>
                  </a:lnTo>
                  <a:lnTo>
                    <a:pt x="63" y="72"/>
                  </a:lnTo>
                  <a:lnTo>
                    <a:pt x="54" y="72"/>
                  </a:lnTo>
                  <a:lnTo>
                    <a:pt x="47" y="73"/>
                  </a:lnTo>
                  <a:lnTo>
                    <a:pt x="39" y="73"/>
                  </a:lnTo>
                  <a:lnTo>
                    <a:pt x="32" y="74"/>
                  </a:lnTo>
                  <a:lnTo>
                    <a:pt x="25" y="74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0" name="Freeform 34"/>
            <p:cNvSpPr>
              <a:spLocks/>
            </p:cNvSpPr>
            <p:nvPr/>
          </p:nvSpPr>
          <p:spPr bwMode="auto">
            <a:xfrm>
              <a:off x="5076" y="3013"/>
              <a:ext cx="9" cy="23"/>
            </a:xfrm>
            <a:custGeom>
              <a:avLst/>
              <a:gdLst>
                <a:gd name="T0" fmla="*/ 2 w 19"/>
                <a:gd name="T1" fmla="*/ 47 h 47"/>
                <a:gd name="T2" fmla="*/ 1 w 19"/>
                <a:gd name="T3" fmla="*/ 35 h 47"/>
                <a:gd name="T4" fmla="*/ 0 w 19"/>
                <a:gd name="T5" fmla="*/ 22 h 47"/>
                <a:gd name="T6" fmla="*/ 0 w 19"/>
                <a:gd name="T7" fmla="*/ 11 h 47"/>
                <a:gd name="T8" fmla="*/ 0 w 19"/>
                <a:gd name="T9" fmla="*/ 0 h 47"/>
                <a:gd name="T10" fmla="*/ 9 w 19"/>
                <a:gd name="T11" fmla="*/ 1 h 47"/>
                <a:gd name="T12" fmla="*/ 19 w 19"/>
                <a:gd name="T13" fmla="*/ 4 h 47"/>
                <a:gd name="T14" fmla="*/ 17 w 19"/>
                <a:gd name="T15" fmla="*/ 7 h 47"/>
                <a:gd name="T16" fmla="*/ 17 w 19"/>
                <a:gd name="T17" fmla="*/ 14 h 47"/>
                <a:gd name="T18" fmla="*/ 16 w 19"/>
                <a:gd name="T19" fmla="*/ 20 h 47"/>
                <a:gd name="T20" fmla="*/ 15 w 19"/>
                <a:gd name="T21" fmla="*/ 27 h 47"/>
                <a:gd name="T22" fmla="*/ 10 w 19"/>
                <a:gd name="T23" fmla="*/ 38 h 47"/>
                <a:gd name="T24" fmla="*/ 2 w 1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7">
                  <a:moveTo>
                    <a:pt x="2" y="47"/>
                  </a:moveTo>
                  <a:lnTo>
                    <a:pt x="1" y="35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6" y="20"/>
                  </a:lnTo>
                  <a:lnTo>
                    <a:pt x="15" y="27"/>
                  </a:lnTo>
                  <a:lnTo>
                    <a:pt x="10" y="38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1" name="Freeform 35"/>
            <p:cNvSpPr>
              <a:spLocks/>
            </p:cNvSpPr>
            <p:nvPr/>
          </p:nvSpPr>
          <p:spPr bwMode="auto">
            <a:xfrm>
              <a:off x="5308" y="3006"/>
              <a:ext cx="140" cy="31"/>
            </a:xfrm>
            <a:custGeom>
              <a:avLst/>
              <a:gdLst>
                <a:gd name="T0" fmla="*/ 1 w 279"/>
                <a:gd name="T1" fmla="*/ 55 h 62"/>
                <a:gd name="T2" fmla="*/ 12 w 279"/>
                <a:gd name="T3" fmla="*/ 46 h 62"/>
                <a:gd name="T4" fmla="*/ 28 w 279"/>
                <a:gd name="T5" fmla="*/ 41 h 62"/>
                <a:gd name="T6" fmla="*/ 44 w 279"/>
                <a:gd name="T7" fmla="*/ 36 h 62"/>
                <a:gd name="T8" fmla="*/ 62 w 279"/>
                <a:gd name="T9" fmla="*/ 33 h 62"/>
                <a:gd name="T10" fmla="*/ 78 w 279"/>
                <a:gd name="T11" fmla="*/ 28 h 62"/>
                <a:gd name="T12" fmla="*/ 95 w 279"/>
                <a:gd name="T13" fmla="*/ 24 h 62"/>
                <a:gd name="T14" fmla="*/ 112 w 279"/>
                <a:gd name="T15" fmla="*/ 20 h 62"/>
                <a:gd name="T16" fmla="*/ 130 w 279"/>
                <a:gd name="T17" fmla="*/ 18 h 62"/>
                <a:gd name="T18" fmla="*/ 147 w 279"/>
                <a:gd name="T19" fmla="*/ 15 h 62"/>
                <a:gd name="T20" fmla="*/ 164 w 279"/>
                <a:gd name="T21" fmla="*/ 13 h 62"/>
                <a:gd name="T22" fmla="*/ 182 w 279"/>
                <a:gd name="T23" fmla="*/ 9 h 62"/>
                <a:gd name="T24" fmla="*/ 199 w 279"/>
                <a:gd name="T25" fmla="*/ 7 h 62"/>
                <a:gd name="T26" fmla="*/ 216 w 279"/>
                <a:gd name="T27" fmla="*/ 5 h 62"/>
                <a:gd name="T28" fmla="*/ 234 w 279"/>
                <a:gd name="T29" fmla="*/ 3 h 62"/>
                <a:gd name="T30" fmla="*/ 252 w 279"/>
                <a:gd name="T31" fmla="*/ 2 h 62"/>
                <a:gd name="T32" fmla="*/ 269 w 279"/>
                <a:gd name="T33" fmla="*/ 0 h 62"/>
                <a:gd name="T34" fmla="*/ 277 w 279"/>
                <a:gd name="T35" fmla="*/ 8 h 62"/>
                <a:gd name="T36" fmla="*/ 267 w 279"/>
                <a:gd name="T37" fmla="*/ 16 h 62"/>
                <a:gd name="T38" fmla="*/ 250 w 279"/>
                <a:gd name="T39" fmla="*/ 21 h 62"/>
                <a:gd name="T40" fmla="*/ 232 w 279"/>
                <a:gd name="T41" fmla="*/ 25 h 62"/>
                <a:gd name="T42" fmla="*/ 215 w 279"/>
                <a:gd name="T43" fmla="*/ 29 h 62"/>
                <a:gd name="T44" fmla="*/ 198 w 279"/>
                <a:gd name="T45" fmla="*/ 33 h 62"/>
                <a:gd name="T46" fmla="*/ 180 w 279"/>
                <a:gd name="T47" fmla="*/ 35 h 62"/>
                <a:gd name="T48" fmla="*/ 162 w 279"/>
                <a:gd name="T49" fmla="*/ 39 h 62"/>
                <a:gd name="T50" fmla="*/ 145 w 279"/>
                <a:gd name="T51" fmla="*/ 41 h 62"/>
                <a:gd name="T52" fmla="*/ 127 w 279"/>
                <a:gd name="T53" fmla="*/ 44 h 62"/>
                <a:gd name="T54" fmla="*/ 109 w 279"/>
                <a:gd name="T55" fmla="*/ 46 h 62"/>
                <a:gd name="T56" fmla="*/ 91 w 279"/>
                <a:gd name="T57" fmla="*/ 49 h 62"/>
                <a:gd name="T58" fmla="*/ 74 w 279"/>
                <a:gd name="T59" fmla="*/ 51 h 62"/>
                <a:gd name="T60" fmla="*/ 57 w 279"/>
                <a:gd name="T61" fmla="*/ 52 h 62"/>
                <a:gd name="T62" fmla="*/ 39 w 279"/>
                <a:gd name="T63" fmla="*/ 55 h 62"/>
                <a:gd name="T64" fmla="*/ 23 w 279"/>
                <a:gd name="T65" fmla="*/ 57 h 62"/>
                <a:gd name="T66" fmla="*/ 7 w 279"/>
                <a:gd name="T67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9" h="62">
                  <a:moveTo>
                    <a:pt x="0" y="62"/>
                  </a:moveTo>
                  <a:lnTo>
                    <a:pt x="1" y="55"/>
                  </a:lnTo>
                  <a:lnTo>
                    <a:pt x="5" y="50"/>
                  </a:lnTo>
                  <a:lnTo>
                    <a:pt x="12" y="46"/>
                  </a:lnTo>
                  <a:lnTo>
                    <a:pt x="20" y="44"/>
                  </a:lnTo>
                  <a:lnTo>
                    <a:pt x="28" y="41"/>
                  </a:lnTo>
                  <a:lnTo>
                    <a:pt x="37" y="39"/>
                  </a:lnTo>
                  <a:lnTo>
                    <a:pt x="44" y="36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70" y="31"/>
                  </a:lnTo>
                  <a:lnTo>
                    <a:pt x="78" y="28"/>
                  </a:lnTo>
                  <a:lnTo>
                    <a:pt x="86" y="26"/>
                  </a:lnTo>
                  <a:lnTo>
                    <a:pt x="95" y="24"/>
                  </a:lnTo>
                  <a:lnTo>
                    <a:pt x="104" y="23"/>
                  </a:lnTo>
                  <a:lnTo>
                    <a:pt x="112" y="20"/>
                  </a:lnTo>
                  <a:lnTo>
                    <a:pt x="121" y="20"/>
                  </a:lnTo>
                  <a:lnTo>
                    <a:pt x="130" y="18"/>
                  </a:lnTo>
                  <a:lnTo>
                    <a:pt x="140" y="18"/>
                  </a:lnTo>
                  <a:lnTo>
                    <a:pt x="147" y="15"/>
                  </a:lnTo>
                  <a:lnTo>
                    <a:pt x="156" y="14"/>
                  </a:lnTo>
                  <a:lnTo>
                    <a:pt x="164" y="13"/>
                  </a:lnTo>
                  <a:lnTo>
                    <a:pt x="173" y="12"/>
                  </a:lnTo>
                  <a:lnTo>
                    <a:pt x="182" y="9"/>
                  </a:lnTo>
                  <a:lnTo>
                    <a:pt x="190" y="9"/>
                  </a:lnTo>
                  <a:lnTo>
                    <a:pt x="199" y="7"/>
                  </a:lnTo>
                  <a:lnTo>
                    <a:pt x="209" y="7"/>
                  </a:lnTo>
                  <a:lnTo>
                    <a:pt x="216" y="5"/>
                  </a:lnTo>
                  <a:lnTo>
                    <a:pt x="226" y="4"/>
                  </a:lnTo>
                  <a:lnTo>
                    <a:pt x="234" y="3"/>
                  </a:lnTo>
                  <a:lnTo>
                    <a:pt x="244" y="3"/>
                  </a:lnTo>
                  <a:lnTo>
                    <a:pt x="252" y="2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9" y="0"/>
                  </a:lnTo>
                  <a:lnTo>
                    <a:pt x="277" y="8"/>
                  </a:lnTo>
                  <a:lnTo>
                    <a:pt x="276" y="15"/>
                  </a:lnTo>
                  <a:lnTo>
                    <a:pt x="267" y="16"/>
                  </a:lnTo>
                  <a:lnTo>
                    <a:pt x="258" y="19"/>
                  </a:lnTo>
                  <a:lnTo>
                    <a:pt x="250" y="21"/>
                  </a:lnTo>
                  <a:lnTo>
                    <a:pt x="242" y="24"/>
                  </a:lnTo>
                  <a:lnTo>
                    <a:pt x="232" y="25"/>
                  </a:lnTo>
                  <a:lnTo>
                    <a:pt x="225" y="28"/>
                  </a:lnTo>
                  <a:lnTo>
                    <a:pt x="215" y="29"/>
                  </a:lnTo>
                  <a:lnTo>
                    <a:pt x="208" y="31"/>
                  </a:lnTo>
                  <a:lnTo>
                    <a:pt x="198" y="33"/>
                  </a:lnTo>
                  <a:lnTo>
                    <a:pt x="189" y="34"/>
                  </a:lnTo>
                  <a:lnTo>
                    <a:pt x="180" y="35"/>
                  </a:lnTo>
                  <a:lnTo>
                    <a:pt x="172" y="37"/>
                  </a:lnTo>
                  <a:lnTo>
                    <a:pt x="162" y="39"/>
                  </a:lnTo>
                  <a:lnTo>
                    <a:pt x="154" y="40"/>
                  </a:lnTo>
                  <a:lnTo>
                    <a:pt x="145" y="41"/>
                  </a:lnTo>
                  <a:lnTo>
                    <a:pt x="137" y="44"/>
                  </a:lnTo>
                  <a:lnTo>
                    <a:pt x="127" y="44"/>
                  </a:lnTo>
                  <a:lnTo>
                    <a:pt x="119" y="45"/>
                  </a:lnTo>
                  <a:lnTo>
                    <a:pt x="109" y="46"/>
                  </a:lnTo>
                  <a:lnTo>
                    <a:pt x="101" y="47"/>
                  </a:lnTo>
                  <a:lnTo>
                    <a:pt x="91" y="49"/>
                  </a:lnTo>
                  <a:lnTo>
                    <a:pt x="83" y="50"/>
                  </a:lnTo>
                  <a:lnTo>
                    <a:pt x="74" y="51"/>
                  </a:lnTo>
                  <a:lnTo>
                    <a:pt x="67" y="52"/>
                  </a:lnTo>
                  <a:lnTo>
                    <a:pt x="57" y="52"/>
                  </a:lnTo>
                  <a:lnTo>
                    <a:pt x="48" y="54"/>
                  </a:lnTo>
                  <a:lnTo>
                    <a:pt x="39" y="55"/>
                  </a:lnTo>
                  <a:lnTo>
                    <a:pt x="32" y="57"/>
                  </a:lnTo>
                  <a:lnTo>
                    <a:pt x="23" y="57"/>
                  </a:lnTo>
                  <a:lnTo>
                    <a:pt x="15" y="59"/>
                  </a:lnTo>
                  <a:lnTo>
                    <a:pt x="7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3" name="Freeform 37"/>
            <p:cNvSpPr>
              <a:spLocks/>
            </p:cNvSpPr>
            <p:nvPr/>
          </p:nvSpPr>
          <p:spPr bwMode="auto">
            <a:xfrm>
              <a:off x="5305" y="2986"/>
              <a:ext cx="138" cy="36"/>
            </a:xfrm>
            <a:custGeom>
              <a:avLst/>
              <a:gdLst>
                <a:gd name="T0" fmla="*/ 0 w 277"/>
                <a:gd name="T1" fmla="*/ 63 h 72"/>
                <a:gd name="T2" fmla="*/ 11 w 277"/>
                <a:gd name="T3" fmla="*/ 52 h 72"/>
                <a:gd name="T4" fmla="*/ 23 w 277"/>
                <a:gd name="T5" fmla="*/ 44 h 72"/>
                <a:gd name="T6" fmla="*/ 39 w 277"/>
                <a:gd name="T7" fmla="*/ 37 h 72"/>
                <a:gd name="T8" fmla="*/ 58 w 277"/>
                <a:gd name="T9" fmla="*/ 31 h 72"/>
                <a:gd name="T10" fmla="*/ 79 w 277"/>
                <a:gd name="T11" fmla="*/ 25 h 72"/>
                <a:gd name="T12" fmla="*/ 101 w 277"/>
                <a:gd name="T13" fmla="*/ 20 h 72"/>
                <a:gd name="T14" fmla="*/ 125 w 277"/>
                <a:gd name="T15" fmla="*/ 15 h 72"/>
                <a:gd name="T16" fmla="*/ 148 w 277"/>
                <a:gd name="T17" fmla="*/ 10 h 72"/>
                <a:gd name="T18" fmla="*/ 172 w 277"/>
                <a:gd name="T19" fmla="*/ 6 h 72"/>
                <a:gd name="T20" fmla="*/ 195 w 277"/>
                <a:gd name="T21" fmla="*/ 3 h 72"/>
                <a:gd name="T22" fmla="*/ 217 w 277"/>
                <a:gd name="T23" fmla="*/ 1 h 72"/>
                <a:gd name="T24" fmla="*/ 237 w 277"/>
                <a:gd name="T25" fmla="*/ 0 h 72"/>
                <a:gd name="T26" fmla="*/ 254 w 277"/>
                <a:gd name="T27" fmla="*/ 0 h 72"/>
                <a:gd name="T28" fmla="*/ 269 w 277"/>
                <a:gd name="T29" fmla="*/ 0 h 72"/>
                <a:gd name="T30" fmla="*/ 275 w 277"/>
                <a:gd name="T31" fmla="*/ 8 h 72"/>
                <a:gd name="T32" fmla="*/ 266 w 277"/>
                <a:gd name="T33" fmla="*/ 18 h 72"/>
                <a:gd name="T34" fmla="*/ 248 w 277"/>
                <a:gd name="T35" fmla="*/ 21 h 72"/>
                <a:gd name="T36" fmla="*/ 230 w 277"/>
                <a:gd name="T37" fmla="*/ 22 h 72"/>
                <a:gd name="T38" fmla="*/ 212 w 277"/>
                <a:gd name="T39" fmla="*/ 26 h 72"/>
                <a:gd name="T40" fmla="*/ 195 w 277"/>
                <a:gd name="T41" fmla="*/ 28 h 72"/>
                <a:gd name="T42" fmla="*/ 178 w 277"/>
                <a:gd name="T43" fmla="*/ 32 h 72"/>
                <a:gd name="T44" fmla="*/ 160 w 277"/>
                <a:gd name="T45" fmla="*/ 36 h 72"/>
                <a:gd name="T46" fmla="*/ 143 w 277"/>
                <a:gd name="T47" fmla="*/ 39 h 72"/>
                <a:gd name="T48" fmla="*/ 126 w 277"/>
                <a:gd name="T49" fmla="*/ 44 h 72"/>
                <a:gd name="T50" fmla="*/ 109 w 277"/>
                <a:gd name="T51" fmla="*/ 48 h 72"/>
                <a:gd name="T52" fmla="*/ 90 w 277"/>
                <a:gd name="T53" fmla="*/ 52 h 72"/>
                <a:gd name="T54" fmla="*/ 73 w 277"/>
                <a:gd name="T55" fmla="*/ 55 h 72"/>
                <a:gd name="T56" fmla="*/ 57 w 277"/>
                <a:gd name="T57" fmla="*/ 59 h 72"/>
                <a:gd name="T58" fmla="*/ 39 w 277"/>
                <a:gd name="T59" fmla="*/ 62 h 72"/>
                <a:gd name="T60" fmla="*/ 23 w 277"/>
                <a:gd name="T61" fmla="*/ 65 h 72"/>
                <a:gd name="T62" fmla="*/ 7 w 277"/>
                <a:gd name="T6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" h="72">
                  <a:moveTo>
                    <a:pt x="0" y="72"/>
                  </a:moveTo>
                  <a:lnTo>
                    <a:pt x="0" y="63"/>
                  </a:lnTo>
                  <a:lnTo>
                    <a:pt x="7" y="55"/>
                  </a:lnTo>
                  <a:lnTo>
                    <a:pt x="11" y="52"/>
                  </a:lnTo>
                  <a:lnTo>
                    <a:pt x="17" y="48"/>
                  </a:lnTo>
                  <a:lnTo>
                    <a:pt x="23" y="44"/>
                  </a:lnTo>
                  <a:lnTo>
                    <a:pt x="32" y="41"/>
                  </a:lnTo>
                  <a:lnTo>
                    <a:pt x="39" y="37"/>
                  </a:lnTo>
                  <a:lnTo>
                    <a:pt x="48" y="33"/>
                  </a:lnTo>
                  <a:lnTo>
                    <a:pt x="58" y="31"/>
                  </a:lnTo>
                  <a:lnTo>
                    <a:pt x="69" y="28"/>
                  </a:lnTo>
                  <a:lnTo>
                    <a:pt x="79" y="25"/>
                  </a:lnTo>
                  <a:lnTo>
                    <a:pt x="90" y="22"/>
                  </a:lnTo>
                  <a:lnTo>
                    <a:pt x="101" y="20"/>
                  </a:lnTo>
                  <a:lnTo>
                    <a:pt x="113" y="18"/>
                  </a:lnTo>
                  <a:lnTo>
                    <a:pt x="125" y="15"/>
                  </a:lnTo>
                  <a:lnTo>
                    <a:pt x="136" y="12"/>
                  </a:lnTo>
                  <a:lnTo>
                    <a:pt x="148" y="10"/>
                  </a:lnTo>
                  <a:lnTo>
                    <a:pt x="160" y="8"/>
                  </a:lnTo>
                  <a:lnTo>
                    <a:pt x="172" y="6"/>
                  </a:lnTo>
                  <a:lnTo>
                    <a:pt x="184" y="5"/>
                  </a:lnTo>
                  <a:lnTo>
                    <a:pt x="195" y="3"/>
                  </a:lnTo>
                  <a:lnTo>
                    <a:pt x="207" y="3"/>
                  </a:lnTo>
                  <a:lnTo>
                    <a:pt x="217" y="1"/>
                  </a:lnTo>
                  <a:lnTo>
                    <a:pt x="227" y="0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7" y="1"/>
                  </a:lnTo>
                  <a:lnTo>
                    <a:pt x="275" y="8"/>
                  </a:lnTo>
                  <a:lnTo>
                    <a:pt x="275" y="18"/>
                  </a:lnTo>
                  <a:lnTo>
                    <a:pt x="266" y="18"/>
                  </a:lnTo>
                  <a:lnTo>
                    <a:pt x="257" y="20"/>
                  </a:lnTo>
                  <a:lnTo>
                    <a:pt x="248" y="21"/>
                  </a:lnTo>
                  <a:lnTo>
                    <a:pt x="240" y="22"/>
                  </a:lnTo>
                  <a:lnTo>
                    <a:pt x="230" y="22"/>
                  </a:lnTo>
                  <a:lnTo>
                    <a:pt x="222" y="25"/>
                  </a:lnTo>
                  <a:lnTo>
                    <a:pt x="212" y="26"/>
                  </a:lnTo>
                  <a:lnTo>
                    <a:pt x="205" y="28"/>
                  </a:lnTo>
                  <a:lnTo>
                    <a:pt x="195" y="28"/>
                  </a:lnTo>
                  <a:lnTo>
                    <a:pt x="186" y="31"/>
                  </a:lnTo>
                  <a:lnTo>
                    <a:pt x="178" y="32"/>
                  </a:lnTo>
                  <a:lnTo>
                    <a:pt x="169" y="34"/>
                  </a:lnTo>
                  <a:lnTo>
                    <a:pt x="160" y="36"/>
                  </a:lnTo>
                  <a:lnTo>
                    <a:pt x="152" y="38"/>
                  </a:lnTo>
                  <a:lnTo>
                    <a:pt x="143" y="39"/>
                  </a:lnTo>
                  <a:lnTo>
                    <a:pt x="136" y="43"/>
                  </a:lnTo>
                  <a:lnTo>
                    <a:pt x="126" y="44"/>
                  </a:lnTo>
                  <a:lnTo>
                    <a:pt x="117" y="47"/>
                  </a:lnTo>
                  <a:lnTo>
                    <a:pt x="109" y="48"/>
                  </a:lnTo>
                  <a:lnTo>
                    <a:pt x="100" y="51"/>
                  </a:lnTo>
                  <a:lnTo>
                    <a:pt x="90" y="52"/>
                  </a:lnTo>
                  <a:lnTo>
                    <a:pt x="83" y="54"/>
                  </a:lnTo>
                  <a:lnTo>
                    <a:pt x="73" y="55"/>
                  </a:lnTo>
                  <a:lnTo>
                    <a:pt x="65" y="58"/>
                  </a:lnTo>
                  <a:lnTo>
                    <a:pt x="57" y="59"/>
                  </a:lnTo>
                  <a:lnTo>
                    <a:pt x="48" y="60"/>
                  </a:lnTo>
                  <a:lnTo>
                    <a:pt x="39" y="62"/>
                  </a:lnTo>
                  <a:lnTo>
                    <a:pt x="32" y="64"/>
                  </a:lnTo>
                  <a:lnTo>
                    <a:pt x="23" y="65"/>
                  </a:lnTo>
                  <a:lnTo>
                    <a:pt x="15" y="68"/>
                  </a:lnTo>
                  <a:lnTo>
                    <a:pt x="7" y="69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56" name="Freeform 40"/>
            <p:cNvSpPr>
              <a:spLocks/>
            </p:cNvSpPr>
            <p:nvPr/>
          </p:nvSpPr>
          <p:spPr bwMode="auto">
            <a:xfrm>
              <a:off x="5068" y="2905"/>
              <a:ext cx="29" cy="92"/>
            </a:xfrm>
            <a:custGeom>
              <a:avLst/>
              <a:gdLst>
                <a:gd name="T0" fmla="*/ 48 w 58"/>
                <a:gd name="T1" fmla="*/ 183 h 183"/>
                <a:gd name="T2" fmla="*/ 40 w 58"/>
                <a:gd name="T3" fmla="*/ 180 h 183"/>
                <a:gd name="T4" fmla="*/ 31 w 58"/>
                <a:gd name="T5" fmla="*/ 179 h 183"/>
                <a:gd name="T6" fmla="*/ 23 w 58"/>
                <a:gd name="T7" fmla="*/ 177 h 183"/>
                <a:gd name="T8" fmla="*/ 16 w 58"/>
                <a:gd name="T9" fmla="*/ 175 h 183"/>
                <a:gd name="T10" fmla="*/ 16 w 58"/>
                <a:gd name="T11" fmla="*/ 172 h 183"/>
                <a:gd name="T12" fmla="*/ 16 w 58"/>
                <a:gd name="T13" fmla="*/ 169 h 183"/>
                <a:gd name="T14" fmla="*/ 9 w 58"/>
                <a:gd name="T15" fmla="*/ 169 h 183"/>
                <a:gd name="T16" fmla="*/ 2 w 58"/>
                <a:gd name="T17" fmla="*/ 169 h 183"/>
                <a:gd name="T18" fmla="*/ 1 w 58"/>
                <a:gd name="T19" fmla="*/ 158 h 183"/>
                <a:gd name="T20" fmla="*/ 0 w 58"/>
                <a:gd name="T21" fmla="*/ 147 h 183"/>
                <a:gd name="T22" fmla="*/ 0 w 58"/>
                <a:gd name="T23" fmla="*/ 136 h 183"/>
                <a:gd name="T24" fmla="*/ 1 w 58"/>
                <a:gd name="T25" fmla="*/ 126 h 183"/>
                <a:gd name="T26" fmla="*/ 1 w 58"/>
                <a:gd name="T27" fmla="*/ 115 h 183"/>
                <a:gd name="T28" fmla="*/ 1 w 58"/>
                <a:gd name="T29" fmla="*/ 105 h 183"/>
                <a:gd name="T30" fmla="*/ 2 w 58"/>
                <a:gd name="T31" fmla="*/ 94 h 183"/>
                <a:gd name="T32" fmla="*/ 4 w 58"/>
                <a:gd name="T33" fmla="*/ 84 h 183"/>
                <a:gd name="T34" fmla="*/ 4 w 58"/>
                <a:gd name="T35" fmla="*/ 73 h 183"/>
                <a:gd name="T36" fmla="*/ 5 w 58"/>
                <a:gd name="T37" fmla="*/ 62 h 183"/>
                <a:gd name="T38" fmla="*/ 5 w 58"/>
                <a:gd name="T39" fmla="*/ 50 h 183"/>
                <a:gd name="T40" fmla="*/ 6 w 58"/>
                <a:gd name="T41" fmla="*/ 41 h 183"/>
                <a:gd name="T42" fmla="*/ 6 w 58"/>
                <a:gd name="T43" fmla="*/ 29 h 183"/>
                <a:gd name="T44" fmla="*/ 7 w 58"/>
                <a:gd name="T45" fmla="*/ 20 h 183"/>
                <a:gd name="T46" fmla="*/ 7 w 58"/>
                <a:gd name="T47" fmla="*/ 10 h 183"/>
                <a:gd name="T48" fmla="*/ 9 w 58"/>
                <a:gd name="T49" fmla="*/ 0 h 183"/>
                <a:gd name="T50" fmla="*/ 11 w 58"/>
                <a:gd name="T51" fmla="*/ 0 h 183"/>
                <a:gd name="T52" fmla="*/ 16 w 58"/>
                <a:gd name="T53" fmla="*/ 0 h 183"/>
                <a:gd name="T54" fmla="*/ 16 w 58"/>
                <a:gd name="T55" fmla="*/ 7 h 183"/>
                <a:gd name="T56" fmla="*/ 18 w 58"/>
                <a:gd name="T57" fmla="*/ 18 h 183"/>
                <a:gd name="T58" fmla="*/ 21 w 58"/>
                <a:gd name="T59" fmla="*/ 29 h 183"/>
                <a:gd name="T60" fmla="*/ 25 w 58"/>
                <a:gd name="T61" fmla="*/ 42 h 183"/>
                <a:gd name="T62" fmla="*/ 27 w 58"/>
                <a:gd name="T63" fmla="*/ 53 h 183"/>
                <a:gd name="T64" fmla="*/ 31 w 58"/>
                <a:gd name="T65" fmla="*/ 67 h 183"/>
                <a:gd name="T66" fmla="*/ 32 w 58"/>
                <a:gd name="T67" fmla="*/ 73 h 183"/>
                <a:gd name="T68" fmla="*/ 35 w 58"/>
                <a:gd name="T69" fmla="*/ 80 h 183"/>
                <a:gd name="T70" fmla="*/ 37 w 58"/>
                <a:gd name="T71" fmla="*/ 88 h 183"/>
                <a:gd name="T72" fmla="*/ 40 w 58"/>
                <a:gd name="T73" fmla="*/ 95 h 183"/>
                <a:gd name="T74" fmla="*/ 42 w 58"/>
                <a:gd name="T75" fmla="*/ 107 h 183"/>
                <a:gd name="T76" fmla="*/ 46 w 58"/>
                <a:gd name="T77" fmla="*/ 120 h 183"/>
                <a:gd name="T78" fmla="*/ 49 w 58"/>
                <a:gd name="T79" fmla="*/ 132 h 183"/>
                <a:gd name="T80" fmla="*/ 53 w 58"/>
                <a:gd name="T81" fmla="*/ 144 h 183"/>
                <a:gd name="T82" fmla="*/ 54 w 58"/>
                <a:gd name="T83" fmla="*/ 154 h 183"/>
                <a:gd name="T84" fmla="*/ 57 w 58"/>
                <a:gd name="T85" fmla="*/ 165 h 183"/>
                <a:gd name="T86" fmla="*/ 57 w 58"/>
                <a:gd name="T87" fmla="*/ 174 h 183"/>
                <a:gd name="T88" fmla="*/ 58 w 58"/>
                <a:gd name="T89" fmla="*/ 183 h 183"/>
                <a:gd name="T90" fmla="*/ 52 w 58"/>
                <a:gd name="T91" fmla="*/ 183 h 183"/>
                <a:gd name="T92" fmla="*/ 48 w 58"/>
                <a:gd name="T9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183">
                  <a:moveTo>
                    <a:pt x="48" y="183"/>
                  </a:moveTo>
                  <a:lnTo>
                    <a:pt x="40" y="180"/>
                  </a:lnTo>
                  <a:lnTo>
                    <a:pt x="31" y="179"/>
                  </a:lnTo>
                  <a:lnTo>
                    <a:pt x="23" y="177"/>
                  </a:lnTo>
                  <a:lnTo>
                    <a:pt x="16" y="175"/>
                  </a:lnTo>
                  <a:lnTo>
                    <a:pt x="16" y="172"/>
                  </a:lnTo>
                  <a:lnTo>
                    <a:pt x="16" y="169"/>
                  </a:lnTo>
                  <a:lnTo>
                    <a:pt x="9" y="169"/>
                  </a:lnTo>
                  <a:lnTo>
                    <a:pt x="2" y="169"/>
                  </a:lnTo>
                  <a:lnTo>
                    <a:pt x="1" y="158"/>
                  </a:lnTo>
                  <a:lnTo>
                    <a:pt x="0" y="147"/>
                  </a:lnTo>
                  <a:lnTo>
                    <a:pt x="0" y="136"/>
                  </a:lnTo>
                  <a:lnTo>
                    <a:pt x="1" y="126"/>
                  </a:lnTo>
                  <a:lnTo>
                    <a:pt x="1" y="115"/>
                  </a:lnTo>
                  <a:lnTo>
                    <a:pt x="1" y="105"/>
                  </a:lnTo>
                  <a:lnTo>
                    <a:pt x="2" y="94"/>
                  </a:lnTo>
                  <a:lnTo>
                    <a:pt x="4" y="84"/>
                  </a:lnTo>
                  <a:lnTo>
                    <a:pt x="4" y="73"/>
                  </a:lnTo>
                  <a:lnTo>
                    <a:pt x="5" y="62"/>
                  </a:lnTo>
                  <a:lnTo>
                    <a:pt x="5" y="50"/>
                  </a:lnTo>
                  <a:lnTo>
                    <a:pt x="6" y="41"/>
                  </a:lnTo>
                  <a:lnTo>
                    <a:pt x="6" y="29"/>
                  </a:lnTo>
                  <a:lnTo>
                    <a:pt x="7" y="20"/>
                  </a:lnTo>
                  <a:lnTo>
                    <a:pt x="7" y="1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8" y="18"/>
                  </a:lnTo>
                  <a:lnTo>
                    <a:pt x="21" y="29"/>
                  </a:lnTo>
                  <a:lnTo>
                    <a:pt x="25" y="42"/>
                  </a:lnTo>
                  <a:lnTo>
                    <a:pt x="27" y="53"/>
                  </a:lnTo>
                  <a:lnTo>
                    <a:pt x="31" y="67"/>
                  </a:lnTo>
                  <a:lnTo>
                    <a:pt x="32" y="73"/>
                  </a:lnTo>
                  <a:lnTo>
                    <a:pt x="35" y="80"/>
                  </a:lnTo>
                  <a:lnTo>
                    <a:pt x="37" y="88"/>
                  </a:lnTo>
                  <a:lnTo>
                    <a:pt x="40" y="95"/>
                  </a:lnTo>
                  <a:lnTo>
                    <a:pt x="42" y="107"/>
                  </a:lnTo>
                  <a:lnTo>
                    <a:pt x="46" y="120"/>
                  </a:lnTo>
                  <a:lnTo>
                    <a:pt x="49" y="132"/>
                  </a:lnTo>
                  <a:lnTo>
                    <a:pt x="53" y="144"/>
                  </a:lnTo>
                  <a:lnTo>
                    <a:pt x="54" y="154"/>
                  </a:lnTo>
                  <a:lnTo>
                    <a:pt x="57" y="165"/>
                  </a:lnTo>
                  <a:lnTo>
                    <a:pt x="57" y="17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8" y="183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3" name="Freeform 47"/>
            <p:cNvSpPr>
              <a:spLocks/>
            </p:cNvSpPr>
            <p:nvPr/>
          </p:nvSpPr>
          <p:spPr bwMode="auto">
            <a:xfrm>
              <a:off x="5108" y="2654"/>
              <a:ext cx="152" cy="161"/>
            </a:xfrm>
            <a:custGeom>
              <a:avLst/>
              <a:gdLst>
                <a:gd name="T0" fmla="*/ 86 w 303"/>
                <a:gd name="T1" fmla="*/ 318 h 323"/>
                <a:gd name="T2" fmla="*/ 72 w 303"/>
                <a:gd name="T3" fmla="*/ 312 h 323"/>
                <a:gd name="T4" fmla="*/ 60 w 303"/>
                <a:gd name="T5" fmla="*/ 300 h 323"/>
                <a:gd name="T6" fmla="*/ 40 w 303"/>
                <a:gd name="T7" fmla="*/ 279 h 323"/>
                <a:gd name="T8" fmla="*/ 25 w 303"/>
                <a:gd name="T9" fmla="*/ 254 h 323"/>
                <a:gd name="T10" fmla="*/ 16 w 303"/>
                <a:gd name="T11" fmla="*/ 234 h 323"/>
                <a:gd name="T12" fmla="*/ 13 w 303"/>
                <a:gd name="T13" fmla="*/ 214 h 323"/>
                <a:gd name="T14" fmla="*/ 7 w 303"/>
                <a:gd name="T15" fmla="*/ 192 h 323"/>
                <a:gd name="T16" fmla="*/ 4 w 303"/>
                <a:gd name="T17" fmla="*/ 171 h 323"/>
                <a:gd name="T18" fmla="*/ 3 w 303"/>
                <a:gd name="T19" fmla="*/ 150 h 323"/>
                <a:gd name="T20" fmla="*/ 2 w 303"/>
                <a:gd name="T21" fmla="*/ 129 h 323"/>
                <a:gd name="T22" fmla="*/ 5 w 303"/>
                <a:gd name="T23" fmla="*/ 104 h 323"/>
                <a:gd name="T24" fmla="*/ 10 w 303"/>
                <a:gd name="T25" fmla="*/ 119 h 323"/>
                <a:gd name="T26" fmla="*/ 11 w 303"/>
                <a:gd name="T27" fmla="*/ 142 h 323"/>
                <a:gd name="T28" fmla="*/ 15 w 303"/>
                <a:gd name="T29" fmla="*/ 167 h 323"/>
                <a:gd name="T30" fmla="*/ 18 w 303"/>
                <a:gd name="T31" fmla="*/ 189 h 323"/>
                <a:gd name="T32" fmla="*/ 24 w 303"/>
                <a:gd name="T33" fmla="*/ 214 h 323"/>
                <a:gd name="T34" fmla="*/ 32 w 303"/>
                <a:gd name="T35" fmla="*/ 234 h 323"/>
                <a:gd name="T36" fmla="*/ 40 w 303"/>
                <a:gd name="T37" fmla="*/ 250 h 323"/>
                <a:gd name="T38" fmla="*/ 50 w 303"/>
                <a:gd name="T39" fmla="*/ 270 h 323"/>
                <a:gd name="T40" fmla="*/ 63 w 303"/>
                <a:gd name="T41" fmla="*/ 285 h 323"/>
                <a:gd name="T42" fmla="*/ 81 w 303"/>
                <a:gd name="T43" fmla="*/ 292 h 323"/>
                <a:gd name="T44" fmla="*/ 104 w 303"/>
                <a:gd name="T45" fmla="*/ 297 h 323"/>
                <a:gd name="T46" fmla="*/ 133 w 303"/>
                <a:gd name="T47" fmla="*/ 295 h 323"/>
                <a:gd name="T48" fmla="*/ 157 w 303"/>
                <a:gd name="T49" fmla="*/ 276 h 323"/>
                <a:gd name="T50" fmla="*/ 177 w 303"/>
                <a:gd name="T51" fmla="*/ 253 h 323"/>
                <a:gd name="T52" fmla="*/ 196 w 303"/>
                <a:gd name="T53" fmla="*/ 227 h 323"/>
                <a:gd name="T54" fmla="*/ 211 w 303"/>
                <a:gd name="T55" fmla="*/ 197 h 323"/>
                <a:gd name="T56" fmla="*/ 224 w 303"/>
                <a:gd name="T57" fmla="*/ 167 h 323"/>
                <a:gd name="T58" fmla="*/ 233 w 303"/>
                <a:gd name="T59" fmla="*/ 134 h 323"/>
                <a:gd name="T60" fmla="*/ 242 w 303"/>
                <a:gd name="T61" fmla="*/ 102 h 323"/>
                <a:gd name="T62" fmla="*/ 248 w 303"/>
                <a:gd name="T63" fmla="*/ 69 h 323"/>
                <a:gd name="T64" fmla="*/ 253 w 303"/>
                <a:gd name="T65" fmla="*/ 39 h 323"/>
                <a:gd name="T66" fmla="*/ 258 w 303"/>
                <a:gd name="T67" fmla="*/ 8 h 323"/>
                <a:gd name="T68" fmla="*/ 272 w 303"/>
                <a:gd name="T69" fmla="*/ 3 h 323"/>
                <a:gd name="T70" fmla="*/ 285 w 303"/>
                <a:gd name="T71" fmla="*/ 6 h 323"/>
                <a:gd name="T72" fmla="*/ 302 w 303"/>
                <a:gd name="T73" fmla="*/ 19 h 323"/>
                <a:gd name="T74" fmla="*/ 296 w 303"/>
                <a:gd name="T75" fmla="*/ 27 h 323"/>
                <a:gd name="T76" fmla="*/ 281 w 303"/>
                <a:gd name="T77" fmla="*/ 42 h 323"/>
                <a:gd name="T78" fmla="*/ 270 w 303"/>
                <a:gd name="T79" fmla="*/ 66 h 323"/>
                <a:gd name="T80" fmla="*/ 261 w 303"/>
                <a:gd name="T81" fmla="*/ 98 h 323"/>
                <a:gd name="T82" fmla="*/ 253 w 303"/>
                <a:gd name="T83" fmla="*/ 134 h 323"/>
                <a:gd name="T84" fmla="*/ 248 w 303"/>
                <a:gd name="T85" fmla="*/ 161 h 323"/>
                <a:gd name="T86" fmla="*/ 240 w 303"/>
                <a:gd name="T87" fmla="*/ 187 h 323"/>
                <a:gd name="T88" fmla="*/ 227 w 303"/>
                <a:gd name="T89" fmla="*/ 225 h 323"/>
                <a:gd name="T90" fmla="*/ 208 w 303"/>
                <a:gd name="T91" fmla="*/ 261 h 323"/>
                <a:gd name="T92" fmla="*/ 182 w 303"/>
                <a:gd name="T93" fmla="*/ 291 h 323"/>
                <a:gd name="T94" fmla="*/ 154 w 303"/>
                <a:gd name="T95" fmla="*/ 308 h 323"/>
                <a:gd name="T96" fmla="*/ 134 w 303"/>
                <a:gd name="T97" fmla="*/ 316 h 323"/>
                <a:gd name="T98" fmla="*/ 112 w 303"/>
                <a:gd name="T99" fmla="*/ 32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323">
                  <a:moveTo>
                    <a:pt x="104" y="323"/>
                  </a:moveTo>
                  <a:lnTo>
                    <a:pt x="93" y="321"/>
                  </a:lnTo>
                  <a:lnTo>
                    <a:pt x="86" y="318"/>
                  </a:lnTo>
                  <a:lnTo>
                    <a:pt x="79" y="316"/>
                  </a:lnTo>
                  <a:lnTo>
                    <a:pt x="72" y="316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65" y="305"/>
                  </a:lnTo>
                  <a:lnTo>
                    <a:pt x="60" y="300"/>
                  </a:lnTo>
                  <a:lnTo>
                    <a:pt x="54" y="295"/>
                  </a:lnTo>
                  <a:lnTo>
                    <a:pt x="49" y="290"/>
                  </a:lnTo>
                  <a:lnTo>
                    <a:pt x="40" y="279"/>
                  </a:lnTo>
                  <a:lnTo>
                    <a:pt x="32" y="267"/>
                  </a:lnTo>
                  <a:lnTo>
                    <a:pt x="29" y="260"/>
                  </a:lnTo>
                  <a:lnTo>
                    <a:pt x="25" y="254"/>
                  </a:lnTo>
                  <a:lnTo>
                    <a:pt x="21" y="248"/>
                  </a:lnTo>
                  <a:lnTo>
                    <a:pt x="20" y="241"/>
                  </a:lnTo>
                  <a:lnTo>
                    <a:pt x="16" y="234"/>
                  </a:lnTo>
                  <a:lnTo>
                    <a:pt x="15" y="228"/>
                  </a:lnTo>
                  <a:lnTo>
                    <a:pt x="13" y="220"/>
                  </a:lnTo>
                  <a:lnTo>
                    <a:pt x="13" y="214"/>
                  </a:lnTo>
                  <a:lnTo>
                    <a:pt x="10" y="207"/>
                  </a:lnTo>
                  <a:lnTo>
                    <a:pt x="9" y="199"/>
                  </a:lnTo>
                  <a:lnTo>
                    <a:pt x="7" y="192"/>
                  </a:lnTo>
                  <a:lnTo>
                    <a:pt x="7" y="186"/>
                  </a:lnTo>
                  <a:lnTo>
                    <a:pt x="5" y="178"/>
                  </a:lnTo>
                  <a:lnTo>
                    <a:pt x="4" y="171"/>
                  </a:lnTo>
                  <a:lnTo>
                    <a:pt x="4" y="164"/>
                  </a:lnTo>
                  <a:lnTo>
                    <a:pt x="4" y="157"/>
                  </a:lnTo>
                  <a:lnTo>
                    <a:pt x="3" y="150"/>
                  </a:lnTo>
                  <a:lnTo>
                    <a:pt x="2" y="142"/>
                  </a:lnTo>
                  <a:lnTo>
                    <a:pt x="2" y="135"/>
                  </a:lnTo>
                  <a:lnTo>
                    <a:pt x="2" y="129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0" y="119"/>
                  </a:lnTo>
                  <a:lnTo>
                    <a:pt x="10" y="126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3" y="151"/>
                  </a:lnTo>
                  <a:lnTo>
                    <a:pt x="14" y="159"/>
                  </a:lnTo>
                  <a:lnTo>
                    <a:pt x="15" y="167"/>
                  </a:lnTo>
                  <a:lnTo>
                    <a:pt x="15" y="175"/>
                  </a:lnTo>
                  <a:lnTo>
                    <a:pt x="16" y="182"/>
                  </a:lnTo>
                  <a:lnTo>
                    <a:pt x="18" y="189"/>
                  </a:lnTo>
                  <a:lnTo>
                    <a:pt x="20" y="198"/>
                  </a:lnTo>
                  <a:lnTo>
                    <a:pt x="21" y="206"/>
                  </a:lnTo>
                  <a:lnTo>
                    <a:pt x="24" y="214"/>
                  </a:lnTo>
                  <a:lnTo>
                    <a:pt x="26" y="223"/>
                  </a:lnTo>
                  <a:lnTo>
                    <a:pt x="30" y="234"/>
                  </a:lnTo>
                  <a:lnTo>
                    <a:pt x="32" y="234"/>
                  </a:lnTo>
                  <a:lnTo>
                    <a:pt x="36" y="234"/>
                  </a:lnTo>
                  <a:lnTo>
                    <a:pt x="37" y="241"/>
                  </a:lnTo>
                  <a:lnTo>
                    <a:pt x="40" y="250"/>
                  </a:lnTo>
                  <a:lnTo>
                    <a:pt x="42" y="258"/>
                  </a:lnTo>
                  <a:lnTo>
                    <a:pt x="46" y="265"/>
                  </a:lnTo>
                  <a:lnTo>
                    <a:pt x="50" y="270"/>
                  </a:lnTo>
                  <a:lnTo>
                    <a:pt x="54" y="276"/>
                  </a:lnTo>
                  <a:lnTo>
                    <a:pt x="57" y="280"/>
                  </a:lnTo>
                  <a:lnTo>
                    <a:pt x="63" y="285"/>
                  </a:lnTo>
                  <a:lnTo>
                    <a:pt x="67" y="287"/>
                  </a:lnTo>
                  <a:lnTo>
                    <a:pt x="73" y="290"/>
                  </a:lnTo>
                  <a:lnTo>
                    <a:pt x="81" y="292"/>
                  </a:lnTo>
                  <a:lnTo>
                    <a:pt x="88" y="295"/>
                  </a:lnTo>
                  <a:lnTo>
                    <a:pt x="96" y="296"/>
                  </a:lnTo>
                  <a:lnTo>
                    <a:pt x="104" y="297"/>
                  </a:lnTo>
                  <a:lnTo>
                    <a:pt x="113" y="298"/>
                  </a:lnTo>
                  <a:lnTo>
                    <a:pt x="124" y="301"/>
                  </a:lnTo>
                  <a:lnTo>
                    <a:pt x="133" y="295"/>
                  </a:lnTo>
                  <a:lnTo>
                    <a:pt x="141" y="288"/>
                  </a:lnTo>
                  <a:lnTo>
                    <a:pt x="149" y="282"/>
                  </a:lnTo>
                  <a:lnTo>
                    <a:pt x="157" y="276"/>
                  </a:lnTo>
                  <a:lnTo>
                    <a:pt x="164" y="269"/>
                  </a:lnTo>
                  <a:lnTo>
                    <a:pt x="171" y="261"/>
                  </a:lnTo>
                  <a:lnTo>
                    <a:pt x="177" y="253"/>
                  </a:lnTo>
                  <a:lnTo>
                    <a:pt x="185" y="245"/>
                  </a:lnTo>
                  <a:lnTo>
                    <a:pt x="190" y="235"/>
                  </a:lnTo>
                  <a:lnTo>
                    <a:pt x="196" y="227"/>
                  </a:lnTo>
                  <a:lnTo>
                    <a:pt x="201" y="217"/>
                  </a:lnTo>
                  <a:lnTo>
                    <a:pt x="207" y="208"/>
                  </a:lnTo>
                  <a:lnTo>
                    <a:pt x="211" y="197"/>
                  </a:lnTo>
                  <a:lnTo>
                    <a:pt x="216" y="187"/>
                  </a:lnTo>
                  <a:lnTo>
                    <a:pt x="219" y="177"/>
                  </a:lnTo>
                  <a:lnTo>
                    <a:pt x="224" y="167"/>
                  </a:lnTo>
                  <a:lnTo>
                    <a:pt x="227" y="156"/>
                  </a:lnTo>
                  <a:lnTo>
                    <a:pt x="230" y="145"/>
                  </a:lnTo>
                  <a:lnTo>
                    <a:pt x="233" y="134"/>
                  </a:lnTo>
                  <a:lnTo>
                    <a:pt x="237" y="124"/>
                  </a:lnTo>
                  <a:lnTo>
                    <a:pt x="238" y="113"/>
                  </a:lnTo>
                  <a:lnTo>
                    <a:pt x="242" y="102"/>
                  </a:lnTo>
                  <a:lnTo>
                    <a:pt x="243" y="91"/>
                  </a:lnTo>
                  <a:lnTo>
                    <a:pt x="246" y="81"/>
                  </a:lnTo>
                  <a:lnTo>
                    <a:pt x="248" y="69"/>
                  </a:lnTo>
                  <a:lnTo>
                    <a:pt x="249" y="58"/>
                  </a:lnTo>
                  <a:lnTo>
                    <a:pt x="250" y="48"/>
                  </a:lnTo>
                  <a:lnTo>
                    <a:pt x="253" y="39"/>
                  </a:lnTo>
                  <a:lnTo>
                    <a:pt x="254" y="27"/>
                  </a:lnTo>
                  <a:lnTo>
                    <a:pt x="256" y="18"/>
                  </a:lnTo>
                  <a:lnTo>
                    <a:pt x="258" y="8"/>
                  </a:lnTo>
                  <a:lnTo>
                    <a:pt x="260" y="0"/>
                  </a:lnTo>
                  <a:lnTo>
                    <a:pt x="266" y="1"/>
                  </a:lnTo>
                  <a:lnTo>
                    <a:pt x="272" y="3"/>
                  </a:lnTo>
                  <a:lnTo>
                    <a:pt x="276" y="4"/>
                  </a:lnTo>
                  <a:lnTo>
                    <a:pt x="281" y="5"/>
                  </a:lnTo>
                  <a:lnTo>
                    <a:pt x="285" y="6"/>
                  </a:lnTo>
                  <a:lnTo>
                    <a:pt x="290" y="10"/>
                  </a:lnTo>
                  <a:lnTo>
                    <a:pt x="295" y="13"/>
                  </a:lnTo>
                  <a:lnTo>
                    <a:pt x="302" y="19"/>
                  </a:lnTo>
                  <a:lnTo>
                    <a:pt x="302" y="22"/>
                  </a:lnTo>
                  <a:lnTo>
                    <a:pt x="303" y="26"/>
                  </a:lnTo>
                  <a:lnTo>
                    <a:pt x="296" y="27"/>
                  </a:lnTo>
                  <a:lnTo>
                    <a:pt x="291" y="31"/>
                  </a:lnTo>
                  <a:lnTo>
                    <a:pt x="285" y="35"/>
                  </a:lnTo>
                  <a:lnTo>
                    <a:pt x="281" y="42"/>
                  </a:lnTo>
                  <a:lnTo>
                    <a:pt x="277" y="48"/>
                  </a:lnTo>
                  <a:lnTo>
                    <a:pt x="274" y="57"/>
                  </a:lnTo>
                  <a:lnTo>
                    <a:pt x="270" y="66"/>
                  </a:lnTo>
                  <a:lnTo>
                    <a:pt x="267" y="77"/>
                  </a:lnTo>
                  <a:lnTo>
                    <a:pt x="264" y="87"/>
                  </a:lnTo>
                  <a:lnTo>
                    <a:pt x="261" y="98"/>
                  </a:lnTo>
                  <a:lnTo>
                    <a:pt x="259" y="109"/>
                  </a:lnTo>
                  <a:lnTo>
                    <a:pt x="256" y="123"/>
                  </a:lnTo>
                  <a:lnTo>
                    <a:pt x="253" y="134"/>
                  </a:lnTo>
                  <a:lnTo>
                    <a:pt x="250" y="147"/>
                  </a:lnTo>
                  <a:lnTo>
                    <a:pt x="248" y="154"/>
                  </a:lnTo>
                  <a:lnTo>
                    <a:pt x="248" y="161"/>
                  </a:lnTo>
                  <a:lnTo>
                    <a:pt x="245" y="167"/>
                  </a:lnTo>
                  <a:lnTo>
                    <a:pt x="245" y="175"/>
                  </a:lnTo>
                  <a:lnTo>
                    <a:pt x="240" y="187"/>
                  </a:lnTo>
                  <a:lnTo>
                    <a:pt x="237" y="199"/>
                  </a:lnTo>
                  <a:lnTo>
                    <a:pt x="232" y="212"/>
                  </a:lnTo>
                  <a:lnTo>
                    <a:pt x="227" y="225"/>
                  </a:lnTo>
                  <a:lnTo>
                    <a:pt x="220" y="238"/>
                  </a:lnTo>
                  <a:lnTo>
                    <a:pt x="216" y="250"/>
                  </a:lnTo>
                  <a:lnTo>
                    <a:pt x="208" y="261"/>
                  </a:lnTo>
                  <a:lnTo>
                    <a:pt x="201" y="272"/>
                  </a:lnTo>
                  <a:lnTo>
                    <a:pt x="191" y="281"/>
                  </a:lnTo>
                  <a:lnTo>
                    <a:pt x="182" y="291"/>
                  </a:lnTo>
                  <a:lnTo>
                    <a:pt x="171" y="298"/>
                  </a:lnTo>
                  <a:lnTo>
                    <a:pt x="160" y="306"/>
                  </a:lnTo>
                  <a:lnTo>
                    <a:pt x="154" y="308"/>
                  </a:lnTo>
                  <a:lnTo>
                    <a:pt x="148" y="311"/>
                  </a:lnTo>
                  <a:lnTo>
                    <a:pt x="140" y="313"/>
                  </a:lnTo>
                  <a:lnTo>
                    <a:pt x="134" y="316"/>
                  </a:lnTo>
                  <a:lnTo>
                    <a:pt x="126" y="317"/>
                  </a:lnTo>
                  <a:lnTo>
                    <a:pt x="119" y="319"/>
                  </a:lnTo>
                  <a:lnTo>
                    <a:pt x="112" y="321"/>
                  </a:lnTo>
                  <a:lnTo>
                    <a:pt x="104" y="3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64" name="Freeform 48"/>
            <p:cNvSpPr>
              <a:spLocks/>
            </p:cNvSpPr>
            <p:nvPr/>
          </p:nvSpPr>
          <p:spPr bwMode="auto">
            <a:xfrm>
              <a:off x="4842" y="1988"/>
              <a:ext cx="536" cy="797"/>
            </a:xfrm>
            <a:custGeom>
              <a:avLst/>
              <a:gdLst>
                <a:gd name="T0" fmla="*/ 595 w 1074"/>
                <a:gd name="T1" fmla="*/ 1553 h 1593"/>
                <a:gd name="T2" fmla="*/ 579 w 1074"/>
                <a:gd name="T3" fmla="*/ 1477 h 1593"/>
                <a:gd name="T4" fmla="*/ 621 w 1074"/>
                <a:gd name="T5" fmla="*/ 1446 h 1593"/>
                <a:gd name="T6" fmla="*/ 556 w 1074"/>
                <a:gd name="T7" fmla="*/ 1376 h 1593"/>
                <a:gd name="T8" fmla="*/ 511 w 1074"/>
                <a:gd name="T9" fmla="*/ 1310 h 1593"/>
                <a:gd name="T10" fmla="*/ 458 w 1074"/>
                <a:gd name="T11" fmla="*/ 1251 h 1593"/>
                <a:gd name="T12" fmla="*/ 394 w 1074"/>
                <a:gd name="T13" fmla="*/ 1219 h 1593"/>
                <a:gd name="T14" fmla="*/ 377 w 1074"/>
                <a:gd name="T15" fmla="*/ 1165 h 1593"/>
                <a:gd name="T16" fmla="*/ 447 w 1074"/>
                <a:gd name="T17" fmla="*/ 1183 h 1593"/>
                <a:gd name="T18" fmla="*/ 464 w 1074"/>
                <a:gd name="T19" fmla="*/ 1160 h 1593"/>
                <a:gd name="T20" fmla="*/ 386 w 1074"/>
                <a:gd name="T21" fmla="*/ 1130 h 1593"/>
                <a:gd name="T22" fmla="*/ 288 w 1074"/>
                <a:gd name="T23" fmla="*/ 1113 h 1593"/>
                <a:gd name="T24" fmla="*/ 230 w 1074"/>
                <a:gd name="T25" fmla="*/ 1088 h 1593"/>
                <a:gd name="T26" fmla="*/ 181 w 1074"/>
                <a:gd name="T27" fmla="*/ 993 h 1593"/>
                <a:gd name="T28" fmla="*/ 150 w 1074"/>
                <a:gd name="T29" fmla="*/ 892 h 1593"/>
                <a:gd name="T30" fmla="*/ 136 w 1074"/>
                <a:gd name="T31" fmla="*/ 788 h 1593"/>
                <a:gd name="T32" fmla="*/ 99 w 1074"/>
                <a:gd name="T33" fmla="*/ 734 h 1593"/>
                <a:gd name="T34" fmla="*/ 31 w 1074"/>
                <a:gd name="T35" fmla="*/ 706 h 1593"/>
                <a:gd name="T36" fmla="*/ 9 w 1074"/>
                <a:gd name="T37" fmla="*/ 622 h 1593"/>
                <a:gd name="T38" fmla="*/ 55 w 1074"/>
                <a:gd name="T39" fmla="*/ 562 h 1593"/>
                <a:gd name="T40" fmla="*/ 116 w 1074"/>
                <a:gd name="T41" fmla="*/ 521 h 1593"/>
                <a:gd name="T42" fmla="*/ 178 w 1074"/>
                <a:gd name="T43" fmla="*/ 437 h 1593"/>
                <a:gd name="T44" fmla="*/ 245 w 1074"/>
                <a:gd name="T45" fmla="*/ 400 h 1593"/>
                <a:gd name="T46" fmla="*/ 249 w 1074"/>
                <a:gd name="T47" fmla="*/ 340 h 1593"/>
                <a:gd name="T48" fmla="*/ 250 w 1074"/>
                <a:gd name="T49" fmla="*/ 251 h 1593"/>
                <a:gd name="T50" fmla="*/ 265 w 1074"/>
                <a:gd name="T51" fmla="*/ 176 h 1593"/>
                <a:gd name="T52" fmla="*/ 332 w 1074"/>
                <a:gd name="T53" fmla="*/ 85 h 1593"/>
                <a:gd name="T54" fmla="*/ 418 w 1074"/>
                <a:gd name="T55" fmla="*/ 16 h 1593"/>
                <a:gd name="T56" fmla="*/ 484 w 1074"/>
                <a:gd name="T57" fmla="*/ 8 h 1593"/>
                <a:gd name="T58" fmla="*/ 528 w 1074"/>
                <a:gd name="T59" fmla="*/ 36 h 1593"/>
                <a:gd name="T60" fmla="*/ 584 w 1074"/>
                <a:gd name="T61" fmla="*/ 71 h 1593"/>
                <a:gd name="T62" fmla="*/ 657 w 1074"/>
                <a:gd name="T63" fmla="*/ 120 h 1593"/>
                <a:gd name="T64" fmla="*/ 695 w 1074"/>
                <a:gd name="T65" fmla="*/ 149 h 1593"/>
                <a:gd name="T66" fmla="*/ 731 w 1074"/>
                <a:gd name="T67" fmla="*/ 178 h 1593"/>
                <a:gd name="T68" fmla="*/ 765 w 1074"/>
                <a:gd name="T69" fmla="*/ 219 h 1593"/>
                <a:gd name="T70" fmla="*/ 729 w 1074"/>
                <a:gd name="T71" fmla="*/ 290 h 1593"/>
                <a:gd name="T72" fmla="*/ 673 w 1074"/>
                <a:gd name="T73" fmla="*/ 363 h 1593"/>
                <a:gd name="T74" fmla="*/ 692 w 1074"/>
                <a:gd name="T75" fmla="*/ 412 h 1593"/>
                <a:gd name="T76" fmla="*/ 694 w 1074"/>
                <a:gd name="T77" fmla="*/ 480 h 1593"/>
                <a:gd name="T78" fmla="*/ 750 w 1074"/>
                <a:gd name="T79" fmla="*/ 542 h 1593"/>
                <a:gd name="T80" fmla="*/ 819 w 1074"/>
                <a:gd name="T81" fmla="*/ 511 h 1593"/>
                <a:gd name="T82" fmla="*/ 885 w 1074"/>
                <a:gd name="T83" fmla="*/ 459 h 1593"/>
                <a:gd name="T84" fmla="*/ 976 w 1074"/>
                <a:gd name="T85" fmla="*/ 442 h 1593"/>
                <a:gd name="T86" fmla="*/ 1052 w 1074"/>
                <a:gd name="T87" fmla="*/ 505 h 1593"/>
                <a:gd name="T88" fmla="*/ 1071 w 1074"/>
                <a:gd name="T89" fmla="*/ 582 h 1593"/>
                <a:gd name="T90" fmla="*/ 1068 w 1074"/>
                <a:gd name="T91" fmla="*/ 666 h 1593"/>
                <a:gd name="T92" fmla="*/ 1044 w 1074"/>
                <a:gd name="T93" fmla="*/ 739 h 1593"/>
                <a:gd name="T94" fmla="*/ 1002 w 1074"/>
                <a:gd name="T95" fmla="*/ 819 h 1593"/>
                <a:gd name="T96" fmla="*/ 940 w 1074"/>
                <a:gd name="T97" fmla="*/ 890 h 1593"/>
                <a:gd name="T98" fmla="*/ 861 w 1074"/>
                <a:gd name="T99" fmla="*/ 932 h 1593"/>
                <a:gd name="T100" fmla="*/ 755 w 1074"/>
                <a:gd name="T101" fmla="*/ 930 h 1593"/>
                <a:gd name="T102" fmla="*/ 677 w 1074"/>
                <a:gd name="T103" fmla="*/ 987 h 1593"/>
                <a:gd name="T104" fmla="*/ 705 w 1074"/>
                <a:gd name="T105" fmla="*/ 990 h 1593"/>
                <a:gd name="T106" fmla="*/ 742 w 1074"/>
                <a:gd name="T107" fmla="*/ 992 h 1593"/>
                <a:gd name="T108" fmla="*/ 706 w 1074"/>
                <a:gd name="T109" fmla="*/ 1079 h 1593"/>
                <a:gd name="T110" fmla="*/ 695 w 1074"/>
                <a:gd name="T111" fmla="*/ 1194 h 1593"/>
                <a:gd name="T112" fmla="*/ 709 w 1074"/>
                <a:gd name="T113" fmla="*/ 1255 h 1593"/>
                <a:gd name="T114" fmla="*/ 731 w 1074"/>
                <a:gd name="T115" fmla="*/ 1305 h 1593"/>
                <a:gd name="T116" fmla="*/ 747 w 1074"/>
                <a:gd name="T117" fmla="*/ 1376 h 1593"/>
                <a:gd name="T118" fmla="*/ 719 w 1074"/>
                <a:gd name="T119" fmla="*/ 1487 h 1593"/>
                <a:gd name="T120" fmla="*/ 666 w 1074"/>
                <a:gd name="T121" fmla="*/ 1577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4" h="1593">
                  <a:moveTo>
                    <a:pt x="631" y="1593"/>
                  </a:moveTo>
                  <a:lnTo>
                    <a:pt x="624" y="1589"/>
                  </a:lnTo>
                  <a:lnTo>
                    <a:pt x="619" y="1585"/>
                  </a:lnTo>
                  <a:lnTo>
                    <a:pt x="614" y="1581"/>
                  </a:lnTo>
                  <a:lnTo>
                    <a:pt x="611" y="1577"/>
                  </a:lnTo>
                  <a:lnTo>
                    <a:pt x="606" y="1570"/>
                  </a:lnTo>
                  <a:lnTo>
                    <a:pt x="605" y="1563"/>
                  </a:lnTo>
                  <a:lnTo>
                    <a:pt x="601" y="1563"/>
                  </a:lnTo>
                  <a:lnTo>
                    <a:pt x="599" y="1563"/>
                  </a:lnTo>
                  <a:lnTo>
                    <a:pt x="595" y="1553"/>
                  </a:lnTo>
                  <a:lnTo>
                    <a:pt x="591" y="1544"/>
                  </a:lnTo>
                  <a:lnTo>
                    <a:pt x="589" y="1537"/>
                  </a:lnTo>
                  <a:lnTo>
                    <a:pt x="588" y="1529"/>
                  </a:lnTo>
                  <a:lnTo>
                    <a:pt x="585" y="1522"/>
                  </a:lnTo>
                  <a:lnTo>
                    <a:pt x="584" y="1514"/>
                  </a:lnTo>
                  <a:lnTo>
                    <a:pt x="583" y="1507"/>
                  </a:lnTo>
                  <a:lnTo>
                    <a:pt x="583" y="1499"/>
                  </a:lnTo>
                  <a:lnTo>
                    <a:pt x="582" y="1492"/>
                  </a:lnTo>
                  <a:lnTo>
                    <a:pt x="580" y="1485"/>
                  </a:lnTo>
                  <a:lnTo>
                    <a:pt x="579" y="1477"/>
                  </a:lnTo>
                  <a:lnTo>
                    <a:pt x="579" y="1471"/>
                  </a:lnTo>
                  <a:lnTo>
                    <a:pt x="579" y="1464"/>
                  </a:lnTo>
                  <a:lnTo>
                    <a:pt x="579" y="1456"/>
                  </a:lnTo>
                  <a:lnTo>
                    <a:pt x="579" y="1449"/>
                  </a:lnTo>
                  <a:lnTo>
                    <a:pt x="579" y="1443"/>
                  </a:lnTo>
                  <a:lnTo>
                    <a:pt x="590" y="1445"/>
                  </a:lnTo>
                  <a:lnTo>
                    <a:pt x="601" y="1449"/>
                  </a:lnTo>
                  <a:lnTo>
                    <a:pt x="612" y="1451"/>
                  </a:lnTo>
                  <a:lnTo>
                    <a:pt x="625" y="1455"/>
                  </a:lnTo>
                  <a:lnTo>
                    <a:pt x="621" y="1446"/>
                  </a:lnTo>
                  <a:lnTo>
                    <a:pt x="617" y="1439"/>
                  </a:lnTo>
                  <a:lnTo>
                    <a:pt x="612" y="1431"/>
                  </a:lnTo>
                  <a:lnTo>
                    <a:pt x="608" y="1424"/>
                  </a:lnTo>
                  <a:lnTo>
                    <a:pt x="600" y="1417"/>
                  </a:lnTo>
                  <a:lnTo>
                    <a:pt x="594" y="1410"/>
                  </a:lnTo>
                  <a:lnTo>
                    <a:pt x="587" y="1404"/>
                  </a:lnTo>
                  <a:lnTo>
                    <a:pt x="579" y="1398"/>
                  </a:lnTo>
                  <a:lnTo>
                    <a:pt x="570" y="1391"/>
                  </a:lnTo>
                  <a:lnTo>
                    <a:pt x="563" y="1383"/>
                  </a:lnTo>
                  <a:lnTo>
                    <a:pt x="556" y="1376"/>
                  </a:lnTo>
                  <a:lnTo>
                    <a:pt x="549" y="1370"/>
                  </a:lnTo>
                  <a:lnTo>
                    <a:pt x="542" y="1362"/>
                  </a:lnTo>
                  <a:lnTo>
                    <a:pt x="538" y="1355"/>
                  </a:lnTo>
                  <a:lnTo>
                    <a:pt x="535" y="1347"/>
                  </a:lnTo>
                  <a:lnTo>
                    <a:pt x="533" y="1341"/>
                  </a:lnTo>
                  <a:lnTo>
                    <a:pt x="530" y="1341"/>
                  </a:lnTo>
                  <a:lnTo>
                    <a:pt x="527" y="1341"/>
                  </a:lnTo>
                  <a:lnTo>
                    <a:pt x="521" y="1330"/>
                  </a:lnTo>
                  <a:lnTo>
                    <a:pt x="516" y="1321"/>
                  </a:lnTo>
                  <a:lnTo>
                    <a:pt x="511" y="1310"/>
                  </a:lnTo>
                  <a:lnTo>
                    <a:pt x="507" y="1302"/>
                  </a:lnTo>
                  <a:lnTo>
                    <a:pt x="501" y="1292"/>
                  </a:lnTo>
                  <a:lnTo>
                    <a:pt x="496" y="1282"/>
                  </a:lnTo>
                  <a:lnTo>
                    <a:pt x="491" y="1272"/>
                  </a:lnTo>
                  <a:lnTo>
                    <a:pt x="488" y="1263"/>
                  </a:lnTo>
                  <a:lnTo>
                    <a:pt x="483" y="1261"/>
                  </a:lnTo>
                  <a:lnTo>
                    <a:pt x="478" y="1258"/>
                  </a:lnTo>
                  <a:lnTo>
                    <a:pt x="471" y="1256"/>
                  </a:lnTo>
                  <a:lnTo>
                    <a:pt x="465" y="1255"/>
                  </a:lnTo>
                  <a:lnTo>
                    <a:pt x="458" y="1251"/>
                  </a:lnTo>
                  <a:lnTo>
                    <a:pt x="450" y="1248"/>
                  </a:lnTo>
                  <a:lnTo>
                    <a:pt x="443" y="1246"/>
                  </a:lnTo>
                  <a:lnTo>
                    <a:pt x="436" y="1243"/>
                  </a:lnTo>
                  <a:lnTo>
                    <a:pt x="428" y="1240"/>
                  </a:lnTo>
                  <a:lnTo>
                    <a:pt x="421" y="1236"/>
                  </a:lnTo>
                  <a:lnTo>
                    <a:pt x="413" y="1232"/>
                  </a:lnTo>
                  <a:lnTo>
                    <a:pt x="408" y="1230"/>
                  </a:lnTo>
                  <a:lnTo>
                    <a:pt x="400" y="1224"/>
                  </a:lnTo>
                  <a:lnTo>
                    <a:pt x="397" y="1219"/>
                  </a:lnTo>
                  <a:lnTo>
                    <a:pt x="394" y="1219"/>
                  </a:lnTo>
                  <a:lnTo>
                    <a:pt x="391" y="1219"/>
                  </a:lnTo>
                  <a:lnTo>
                    <a:pt x="386" y="1210"/>
                  </a:lnTo>
                  <a:lnTo>
                    <a:pt x="382" y="1204"/>
                  </a:lnTo>
                  <a:lnTo>
                    <a:pt x="380" y="1198"/>
                  </a:lnTo>
                  <a:lnTo>
                    <a:pt x="379" y="1194"/>
                  </a:lnTo>
                  <a:lnTo>
                    <a:pt x="376" y="1188"/>
                  </a:lnTo>
                  <a:lnTo>
                    <a:pt x="375" y="1183"/>
                  </a:lnTo>
                  <a:lnTo>
                    <a:pt x="373" y="1174"/>
                  </a:lnTo>
                  <a:lnTo>
                    <a:pt x="371" y="1165"/>
                  </a:lnTo>
                  <a:lnTo>
                    <a:pt x="377" y="1165"/>
                  </a:lnTo>
                  <a:lnTo>
                    <a:pt x="384" y="1167"/>
                  </a:lnTo>
                  <a:lnTo>
                    <a:pt x="391" y="1168"/>
                  </a:lnTo>
                  <a:lnTo>
                    <a:pt x="399" y="1170"/>
                  </a:lnTo>
                  <a:lnTo>
                    <a:pt x="405" y="1172"/>
                  </a:lnTo>
                  <a:lnTo>
                    <a:pt x="411" y="1174"/>
                  </a:lnTo>
                  <a:lnTo>
                    <a:pt x="418" y="1175"/>
                  </a:lnTo>
                  <a:lnTo>
                    <a:pt x="426" y="1178"/>
                  </a:lnTo>
                  <a:lnTo>
                    <a:pt x="432" y="1179"/>
                  </a:lnTo>
                  <a:lnTo>
                    <a:pt x="439" y="1182"/>
                  </a:lnTo>
                  <a:lnTo>
                    <a:pt x="447" y="1183"/>
                  </a:lnTo>
                  <a:lnTo>
                    <a:pt x="454" y="1185"/>
                  </a:lnTo>
                  <a:lnTo>
                    <a:pt x="462" y="1186"/>
                  </a:lnTo>
                  <a:lnTo>
                    <a:pt x="469" y="1188"/>
                  </a:lnTo>
                  <a:lnTo>
                    <a:pt x="476" y="1189"/>
                  </a:lnTo>
                  <a:lnTo>
                    <a:pt x="485" y="1191"/>
                  </a:lnTo>
                  <a:lnTo>
                    <a:pt x="481" y="1184"/>
                  </a:lnTo>
                  <a:lnTo>
                    <a:pt x="478" y="1177"/>
                  </a:lnTo>
                  <a:lnTo>
                    <a:pt x="474" y="1170"/>
                  </a:lnTo>
                  <a:lnTo>
                    <a:pt x="470" y="1165"/>
                  </a:lnTo>
                  <a:lnTo>
                    <a:pt x="464" y="1160"/>
                  </a:lnTo>
                  <a:lnTo>
                    <a:pt x="458" y="1156"/>
                  </a:lnTo>
                  <a:lnTo>
                    <a:pt x="452" y="1152"/>
                  </a:lnTo>
                  <a:lnTo>
                    <a:pt x="446" y="1149"/>
                  </a:lnTo>
                  <a:lnTo>
                    <a:pt x="437" y="1146"/>
                  </a:lnTo>
                  <a:lnTo>
                    <a:pt x="429" y="1142"/>
                  </a:lnTo>
                  <a:lnTo>
                    <a:pt x="421" y="1138"/>
                  </a:lnTo>
                  <a:lnTo>
                    <a:pt x="413" y="1137"/>
                  </a:lnTo>
                  <a:lnTo>
                    <a:pt x="403" y="1133"/>
                  </a:lnTo>
                  <a:lnTo>
                    <a:pt x="395" y="1132"/>
                  </a:lnTo>
                  <a:lnTo>
                    <a:pt x="386" y="1130"/>
                  </a:lnTo>
                  <a:lnTo>
                    <a:pt x="377" y="1130"/>
                  </a:lnTo>
                  <a:lnTo>
                    <a:pt x="366" y="1127"/>
                  </a:lnTo>
                  <a:lnTo>
                    <a:pt x="356" y="1126"/>
                  </a:lnTo>
                  <a:lnTo>
                    <a:pt x="347" y="1123"/>
                  </a:lnTo>
                  <a:lnTo>
                    <a:pt x="338" y="1122"/>
                  </a:lnTo>
                  <a:lnTo>
                    <a:pt x="327" y="1120"/>
                  </a:lnTo>
                  <a:lnTo>
                    <a:pt x="317" y="1118"/>
                  </a:lnTo>
                  <a:lnTo>
                    <a:pt x="307" y="1117"/>
                  </a:lnTo>
                  <a:lnTo>
                    <a:pt x="298" y="1116"/>
                  </a:lnTo>
                  <a:lnTo>
                    <a:pt x="288" y="1113"/>
                  </a:lnTo>
                  <a:lnTo>
                    <a:pt x="280" y="1111"/>
                  </a:lnTo>
                  <a:lnTo>
                    <a:pt x="270" y="1109"/>
                  </a:lnTo>
                  <a:lnTo>
                    <a:pt x="262" y="1107"/>
                  </a:lnTo>
                  <a:lnTo>
                    <a:pt x="255" y="1104"/>
                  </a:lnTo>
                  <a:lnTo>
                    <a:pt x="248" y="1101"/>
                  </a:lnTo>
                  <a:lnTo>
                    <a:pt x="240" y="1097"/>
                  </a:lnTo>
                  <a:lnTo>
                    <a:pt x="234" y="1095"/>
                  </a:lnTo>
                  <a:lnTo>
                    <a:pt x="234" y="1091"/>
                  </a:lnTo>
                  <a:lnTo>
                    <a:pt x="234" y="1088"/>
                  </a:lnTo>
                  <a:lnTo>
                    <a:pt x="230" y="1088"/>
                  </a:lnTo>
                  <a:lnTo>
                    <a:pt x="228" y="1088"/>
                  </a:lnTo>
                  <a:lnTo>
                    <a:pt x="220" y="1076"/>
                  </a:lnTo>
                  <a:lnTo>
                    <a:pt x="214" y="1065"/>
                  </a:lnTo>
                  <a:lnTo>
                    <a:pt x="208" y="1055"/>
                  </a:lnTo>
                  <a:lnTo>
                    <a:pt x="204" y="1045"/>
                  </a:lnTo>
                  <a:lnTo>
                    <a:pt x="198" y="1034"/>
                  </a:lnTo>
                  <a:lnTo>
                    <a:pt x="193" y="1024"/>
                  </a:lnTo>
                  <a:lnTo>
                    <a:pt x="189" y="1015"/>
                  </a:lnTo>
                  <a:lnTo>
                    <a:pt x="186" y="1005"/>
                  </a:lnTo>
                  <a:lnTo>
                    <a:pt x="181" y="993"/>
                  </a:lnTo>
                  <a:lnTo>
                    <a:pt x="177" y="984"/>
                  </a:lnTo>
                  <a:lnTo>
                    <a:pt x="173" y="974"/>
                  </a:lnTo>
                  <a:lnTo>
                    <a:pt x="170" y="964"/>
                  </a:lnTo>
                  <a:lnTo>
                    <a:pt x="166" y="953"/>
                  </a:lnTo>
                  <a:lnTo>
                    <a:pt x="163" y="944"/>
                  </a:lnTo>
                  <a:lnTo>
                    <a:pt x="161" y="933"/>
                  </a:lnTo>
                  <a:lnTo>
                    <a:pt x="159" y="924"/>
                  </a:lnTo>
                  <a:lnTo>
                    <a:pt x="155" y="913"/>
                  </a:lnTo>
                  <a:lnTo>
                    <a:pt x="152" y="903"/>
                  </a:lnTo>
                  <a:lnTo>
                    <a:pt x="150" y="892"/>
                  </a:lnTo>
                  <a:lnTo>
                    <a:pt x="149" y="882"/>
                  </a:lnTo>
                  <a:lnTo>
                    <a:pt x="146" y="871"/>
                  </a:lnTo>
                  <a:lnTo>
                    <a:pt x="145" y="861"/>
                  </a:lnTo>
                  <a:lnTo>
                    <a:pt x="142" y="851"/>
                  </a:lnTo>
                  <a:lnTo>
                    <a:pt x="142" y="841"/>
                  </a:lnTo>
                  <a:lnTo>
                    <a:pt x="140" y="830"/>
                  </a:lnTo>
                  <a:lnTo>
                    <a:pt x="139" y="820"/>
                  </a:lnTo>
                  <a:lnTo>
                    <a:pt x="138" y="809"/>
                  </a:lnTo>
                  <a:lnTo>
                    <a:pt x="138" y="799"/>
                  </a:lnTo>
                  <a:lnTo>
                    <a:pt x="136" y="788"/>
                  </a:lnTo>
                  <a:lnTo>
                    <a:pt x="135" y="778"/>
                  </a:lnTo>
                  <a:lnTo>
                    <a:pt x="135" y="767"/>
                  </a:lnTo>
                  <a:lnTo>
                    <a:pt x="135" y="757"/>
                  </a:lnTo>
                  <a:lnTo>
                    <a:pt x="129" y="750"/>
                  </a:lnTo>
                  <a:lnTo>
                    <a:pt x="125" y="745"/>
                  </a:lnTo>
                  <a:lnTo>
                    <a:pt x="121" y="741"/>
                  </a:lnTo>
                  <a:lnTo>
                    <a:pt x="121" y="737"/>
                  </a:lnTo>
                  <a:lnTo>
                    <a:pt x="113" y="736"/>
                  </a:lnTo>
                  <a:lnTo>
                    <a:pt x="105" y="735"/>
                  </a:lnTo>
                  <a:lnTo>
                    <a:pt x="99" y="734"/>
                  </a:lnTo>
                  <a:lnTo>
                    <a:pt x="94" y="734"/>
                  </a:lnTo>
                  <a:lnTo>
                    <a:pt x="83" y="731"/>
                  </a:lnTo>
                  <a:lnTo>
                    <a:pt x="74" y="729"/>
                  </a:lnTo>
                  <a:lnTo>
                    <a:pt x="65" y="725"/>
                  </a:lnTo>
                  <a:lnTo>
                    <a:pt x="57" y="723"/>
                  </a:lnTo>
                  <a:lnTo>
                    <a:pt x="48" y="720"/>
                  </a:lnTo>
                  <a:lnTo>
                    <a:pt x="40" y="718"/>
                  </a:lnTo>
                  <a:lnTo>
                    <a:pt x="40" y="714"/>
                  </a:lnTo>
                  <a:lnTo>
                    <a:pt x="40" y="711"/>
                  </a:lnTo>
                  <a:lnTo>
                    <a:pt x="31" y="706"/>
                  </a:lnTo>
                  <a:lnTo>
                    <a:pt x="25" y="702"/>
                  </a:lnTo>
                  <a:lnTo>
                    <a:pt x="18" y="697"/>
                  </a:lnTo>
                  <a:lnTo>
                    <a:pt x="14" y="692"/>
                  </a:lnTo>
                  <a:lnTo>
                    <a:pt x="6" y="679"/>
                  </a:lnTo>
                  <a:lnTo>
                    <a:pt x="3" y="668"/>
                  </a:lnTo>
                  <a:lnTo>
                    <a:pt x="0" y="655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9"/>
                  </a:lnTo>
                  <a:lnTo>
                    <a:pt x="9" y="622"/>
                  </a:lnTo>
                  <a:lnTo>
                    <a:pt x="13" y="616"/>
                  </a:lnTo>
                  <a:lnTo>
                    <a:pt x="15" y="609"/>
                  </a:lnTo>
                  <a:lnTo>
                    <a:pt x="19" y="601"/>
                  </a:lnTo>
                  <a:lnTo>
                    <a:pt x="24" y="595"/>
                  </a:lnTo>
                  <a:lnTo>
                    <a:pt x="29" y="590"/>
                  </a:lnTo>
                  <a:lnTo>
                    <a:pt x="32" y="583"/>
                  </a:lnTo>
                  <a:lnTo>
                    <a:pt x="39" y="578"/>
                  </a:lnTo>
                  <a:lnTo>
                    <a:pt x="44" y="572"/>
                  </a:lnTo>
                  <a:lnTo>
                    <a:pt x="50" y="568"/>
                  </a:lnTo>
                  <a:lnTo>
                    <a:pt x="55" y="562"/>
                  </a:lnTo>
                  <a:lnTo>
                    <a:pt x="61" y="557"/>
                  </a:lnTo>
                  <a:lnTo>
                    <a:pt x="67" y="553"/>
                  </a:lnTo>
                  <a:lnTo>
                    <a:pt x="74" y="551"/>
                  </a:lnTo>
                  <a:lnTo>
                    <a:pt x="81" y="547"/>
                  </a:lnTo>
                  <a:lnTo>
                    <a:pt x="88" y="543"/>
                  </a:lnTo>
                  <a:lnTo>
                    <a:pt x="94" y="541"/>
                  </a:lnTo>
                  <a:lnTo>
                    <a:pt x="102" y="541"/>
                  </a:lnTo>
                  <a:lnTo>
                    <a:pt x="107" y="533"/>
                  </a:lnTo>
                  <a:lnTo>
                    <a:pt x="112" y="527"/>
                  </a:lnTo>
                  <a:lnTo>
                    <a:pt x="116" y="521"/>
                  </a:lnTo>
                  <a:lnTo>
                    <a:pt x="121" y="516"/>
                  </a:lnTo>
                  <a:lnTo>
                    <a:pt x="129" y="505"/>
                  </a:lnTo>
                  <a:lnTo>
                    <a:pt x="136" y="496"/>
                  </a:lnTo>
                  <a:lnTo>
                    <a:pt x="141" y="485"/>
                  </a:lnTo>
                  <a:lnTo>
                    <a:pt x="147" y="476"/>
                  </a:lnTo>
                  <a:lnTo>
                    <a:pt x="154" y="468"/>
                  </a:lnTo>
                  <a:lnTo>
                    <a:pt x="160" y="460"/>
                  </a:lnTo>
                  <a:lnTo>
                    <a:pt x="165" y="452"/>
                  </a:lnTo>
                  <a:lnTo>
                    <a:pt x="172" y="444"/>
                  </a:lnTo>
                  <a:lnTo>
                    <a:pt x="178" y="437"/>
                  </a:lnTo>
                  <a:lnTo>
                    <a:pt x="188" y="431"/>
                  </a:lnTo>
                  <a:lnTo>
                    <a:pt x="192" y="427"/>
                  </a:lnTo>
                  <a:lnTo>
                    <a:pt x="198" y="423"/>
                  </a:lnTo>
                  <a:lnTo>
                    <a:pt x="204" y="419"/>
                  </a:lnTo>
                  <a:lnTo>
                    <a:pt x="212" y="417"/>
                  </a:lnTo>
                  <a:lnTo>
                    <a:pt x="218" y="413"/>
                  </a:lnTo>
                  <a:lnTo>
                    <a:pt x="227" y="411"/>
                  </a:lnTo>
                  <a:lnTo>
                    <a:pt x="234" y="408"/>
                  </a:lnTo>
                  <a:lnTo>
                    <a:pt x="245" y="406"/>
                  </a:lnTo>
                  <a:lnTo>
                    <a:pt x="245" y="400"/>
                  </a:lnTo>
                  <a:lnTo>
                    <a:pt x="246" y="393"/>
                  </a:lnTo>
                  <a:lnTo>
                    <a:pt x="246" y="389"/>
                  </a:lnTo>
                  <a:lnTo>
                    <a:pt x="248" y="385"/>
                  </a:lnTo>
                  <a:lnTo>
                    <a:pt x="248" y="377"/>
                  </a:lnTo>
                  <a:lnTo>
                    <a:pt x="249" y="371"/>
                  </a:lnTo>
                  <a:lnTo>
                    <a:pt x="249" y="365"/>
                  </a:lnTo>
                  <a:lnTo>
                    <a:pt x="249" y="360"/>
                  </a:lnTo>
                  <a:lnTo>
                    <a:pt x="249" y="354"/>
                  </a:lnTo>
                  <a:lnTo>
                    <a:pt x="249" y="348"/>
                  </a:lnTo>
                  <a:lnTo>
                    <a:pt x="249" y="340"/>
                  </a:lnTo>
                  <a:lnTo>
                    <a:pt x="249" y="333"/>
                  </a:lnTo>
                  <a:lnTo>
                    <a:pt x="249" y="324"/>
                  </a:lnTo>
                  <a:lnTo>
                    <a:pt x="249" y="317"/>
                  </a:lnTo>
                  <a:lnTo>
                    <a:pt x="249" y="306"/>
                  </a:lnTo>
                  <a:lnTo>
                    <a:pt x="249" y="296"/>
                  </a:lnTo>
                  <a:lnTo>
                    <a:pt x="249" y="283"/>
                  </a:lnTo>
                  <a:lnTo>
                    <a:pt x="250" y="272"/>
                  </a:lnTo>
                  <a:lnTo>
                    <a:pt x="250" y="265"/>
                  </a:lnTo>
                  <a:lnTo>
                    <a:pt x="250" y="259"/>
                  </a:lnTo>
                  <a:lnTo>
                    <a:pt x="250" y="251"/>
                  </a:lnTo>
                  <a:lnTo>
                    <a:pt x="251" y="245"/>
                  </a:lnTo>
                  <a:lnTo>
                    <a:pt x="251" y="236"/>
                  </a:lnTo>
                  <a:lnTo>
                    <a:pt x="251" y="229"/>
                  </a:lnTo>
                  <a:lnTo>
                    <a:pt x="251" y="222"/>
                  </a:lnTo>
                  <a:lnTo>
                    <a:pt x="253" y="214"/>
                  </a:lnTo>
                  <a:lnTo>
                    <a:pt x="254" y="205"/>
                  </a:lnTo>
                  <a:lnTo>
                    <a:pt x="256" y="197"/>
                  </a:lnTo>
                  <a:lnTo>
                    <a:pt x="259" y="189"/>
                  </a:lnTo>
                  <a:lnTo>
                    <a:pt x="262" y="183"/>
                  </a:lnTo>
                  <a:lnTo>
                    <a:pt x="265" y="176"/>
                  </a:lnTo>
                  <a:lnTo>
                    <a:pt x="267" y="168"/>
                  </a:lnTo>
                  <a:lnTo>
                    <a:pt x="271" y="162"/>
                  </a:lnTo>
                  <a:lnTo>
                    <a:pt x="275" y="157"/>
                  </a:lnTo>
                  <a:lnTo>
                    <a:pt x="281" y="145"/>
                  </a:lnTo>
                  <a:lnTo>
                    <a:pt x="288" y="134"/>
                  </a:lnTo>
                  <a:lnTo>
                    <a:pt x="296" y="123"/>
                  </a:lnTo>
                  <a:lnTo>
                    <a:pt x="305" y="114"/>
                  </a:lnTo>
                  <a:lnTo>
                    <a:pt x="312" y="103"/>
                  </a:lnTo>
                  <a:lnTo>
                    <a:pt x="322" y="94"/>
                  </a:lnTo>
                  <a:lnTo>
                    <a:pt x="332" y="85"/>
                  </a:lnTo>
                  <a:lnTo>
                    <a:pt x="343" y="77"/>
                  </a:lnTo>
                  <a:lnTo>
                    <a:pt x="354" y="67"/>
                  </a:lnTo>
                  <a:lnTo>
                    <a:pt x="365" y="58"/>
                  </a:lnTo>
                  <a:lnTo>
                    <a:pt x="371" y="53"/>
                  </a:lnTo>
                  <a:lnTo>
                    <a:pt x="377" y="48"/>
                  </a:lnTo>
                  <a:lnTo>
                    <a:pt x="384" y="43"/>
                  </a:lnTo>
                  <a:lnTo>
                    <a:pt x="391" y="40"/>
                  </a:lnTo>
                  <a:lnTo>
                    <a:pt x="401" y="31"/>
                  </a:lnTo>
                  <a:lnTo>
                    <a:pt x="411" y="24"/>
                  </a:lnTo>
                  <a:lnTo>
                    <a:pt x="418" y="16"/>
                  </a:lnTo>
                  <a:lnTo>
                    <a:pt x="427" y="12"/>
                  </a:lnTo>
                  <a:lnTo>
                    <a:pt x="433" y="8"/>
                  </a:lnTo>
                  <a:lnTo>
                    <a:pt x="439" y="5"/>
                  </a:lnTo>
                  <a:lnTo>
                    <a:pt x="446" y="1"/>
                  </a:lnTo>
                  <a:lnTo>
                    <a:pt x="452" y="1"/>
                  </a:lnTo>
                  <a:lnTo>
                    <a:pt x="457" y="0"/>
                  </a:lnTo>
                  <a:lnTo>
                    <a:pt x="463" y="1"/>
                  </a:lnTo>
                  <a:lnTo>
                    <a:pt x="469" y="1"/>
                  </a:lnTo>
                  <a:lnTo>
                    <a:pt x="476" y="5"/>
                  </a:lnTo>
                  <a:lnTo>
                    <a:pt x="484" y="8"/>
                  </a:lnTo>
                  <a:lnTo>
                    <a:pt x="494" y="12"/>
                  </a:lnTo>
                  <a:lnTo>
                    <a:pt x="497" y="15"/>
                  </a:lnTo>
                  <a:lnTo>
                    <a:pt x="504" y="19"/>
                  </a:lnTo>
                  <a:lnTo>
                    <a:pt x="510" y="22"/>
                  </a:lnTo>
                  <a:lnTo>
                    <a:pt x="517" y="26"/>
                  </a:lnTo>
                  <a:lnTo>
                    <a:pt x="517" y="29"/>
                  </a:lnTo>
                  <a:lnTo>
                    <a:pt x="517" y="32"/>
                  </a:lnTo>
                  <a:lnTo>
                    <a:pt x="521" y="33"/>
                  </a:lnTo>
                  <a:lnTo>
                    <a:pt x="526" y="36"/>
                  </a:lnTo>
                  <a:lnTo>
                    <a:pt x="528" y="36"/>
                  </a:lnTo>
                  <a:lnTo>
                    <a:pt x="532" y="38"/>
                  </a:lnTo>
                  <a:lnTo>
                    <a:pt x="536" y="41"/>
                  </a:lnTo>
                  <a:lnTo>
                    <a:pt x="543" y="45"/>
                  </a:lnTo>
                  <a:lnTo>
                    <a:pt x="548" y="48"/>
                  </a:lnTo>
                  <a:lnTo>
                    <a:pt x="557" y="53"/>
                  </a:lnTo>
                  <a:lnTo>
                    <a:pt x="561" y="56"/>
                  </a:lnTo>
                  <a:lnTo>
                    <a:pt x="567" y="58"/>
                  </a:lnTo>
                  <a:lnTo>
                    <a:pt x="572" y="62"/>
                  </a:lnTo>
                  <a:lnTo>
                    <a:pt x="579" y="67"/>
                  </a:lnTo>
                  <a:lnTo>
                    <a:pt x="584" y="71"/>
                  </a:lnTo>
                  <a:lnTo>
                    <a:pt x="591" y="74"/>
                  </a:lnTo>
                  <a:lnTo>
                    <a:pt x="599" y="79"/>
                  </a:lnTo>
                  <a:lnTo>
                    <a:pt x="608" y="84"/>
                  </a:lnTo>
                  <a:lnTo>
                    <a:pt x="615" y="89"/>
                  </a:lnTo>
                  <a:lnTo>
                    <a:pt x="625" y="95"/>
                  </a:lnTo>
                  <a:lnTo>
                    <a:pt x="636" y="103"/>
                  </a:lnTo>
                  <a:lnTo>
                    <a:pt x="647" y="110"/>
                  </a:lnTo>
                  <a:lnTo>
                    <a:pt x="647" y="113"/>
                  </a:lnTo>
                  <a:lnTo>
                    <a:pt x="647" y="116"/>
                  </a:lnTo>
                  <a:lnTo>
                    <a:pt x="657" y="120"/>
                  </a:lnTo>
                  <a:lnTo>
                    <a:pt x="667" y="124"/>
                  </a:lnTo>
                  <a:lnTo>
                    <a:pt x="667" y="126"/>
                  </a:lnTo>
                  <a:lnTo>
                    <a:pt x="667" y="130"/>
                  </a:lnTo>
                  <a:lnTo>
                    <a:pt x="672" y="132"/>
                  </a:lnTo>
                  <a:lnTo>
                    <a:pt x="679" y="136"/>
                  </a:lnTo>
                  <a:lnTo>
                    <a:pt x="685" y="139"/>
                  </a:lnTo>
                  <a:lnTo>
                    <a:pt x="693" y="142"/>
                  </a:lnTo>
                  <a:lnTo>
                    <a:pt x="693" y="145"/>
                  </a:lnTo>
                  <a:lnTo>
                    <a:pt x="693" y="149"/>
                  </a:lnTo>
                  <a:lnTo>
                    <a:pt x="695" y="149"/>
                  </a:lnTo>
                  <a:lnTo>
                    <a:pt x="699" y="149"/>
                  </a:lnTo>
                  <a:lnTo>
                    <a:pt x="699" y="152"/>
                  </a:lnTo>
                  <a:lnTo>
                    <a:pt x="699" y="156"/>
                  </a:lnTo>
                  <a:lnTo>
                    <a:pt x="704" y="156"/>
                  </a:lnTo>
                  <a:lnTo>
                    <a:pt x="713" y="161"/>
                  </a:lnTo>
                  <a:lnTo>
                    <a:pt x="720" y="167"/>
                  </a:lnTo>
                  <a:lnTo>
                    <a:pt x="725" y="176"/>
                  </a:lnTo>
                  <a:lnTo>
                    <a:pt x="728" y="176"/>
                  </a:lnTo>
                  <a:lnTo>
                    <a:pt x="731" y="176"/>
                  </a:lnTo>
                  <a:lnTo>
                    <a:pt x="731" y="178"/>
                  </a:lnTo>
                  <a:lnTo>
                    <a:pt x="731" y="182"/>
                  </a:lnTo>
                  <a:lnTo>
                    <a:pt x="734" y="182"/>
                  </a:lnTo>
                  <a:lnTo>
                    <a:pt x="739" y="182"/>
                  </a:lnTo>
                  <a:lnTo>
                    <a:pt x="739" y="184"/>
                  </a:lnTo>
                  <a:lnTo>
                    <a:pt x="739" y="188"/>
                  </a:lnTo>
                  <a:lnTo>
                    <a:pt x="745" y="192"/>
                  </a:lnTo>
                  <a:lnTo>
                    <a:pt x="752" y="197"/>
                  </a:lnTo>
                  <a:lnTo>
                    <a:pt x="756" y="202"/>
                  </a:lnTo>
                  <a:lnTo>
                    <a:pt x="761" y="208"/>
                  </a:lnTo>
                  <a:lnTo>
                    <a:pt x="765" y="219"/>
                  </a:lnTo>
                  <a:lnTo>
                    <a:pt x="765" y="231"/>
                  </a:lnTo>
                  <a:lnTo>
                    <a:pt x="762" y="236"/>
                  </a:lnTo>
                  <a:lnTo>
                    <a:pt x="761" y="243"/>
                  </a:lnTo>
                  <a:lnTo>
                    <a:pt x="757" y="249"/>
                  </a:lnTo>
                  <a:lnTo>
                    <a:pt x="755" y="256"/>
                  </a:lnTo>
                  <a:lnTo>
                    <a:pt x="750" y="262"/>
                  </a:lnTo>
                  <a:lnTo>
                    <a:pt x="746" y="269"/>
                  </a:lnTo>
                  <a:lnTo>
                    <a:pt x="741" y="276"/>
                  </a:lnTo>
                  <a:lnTo>
                    <a:pt x="736" y="283"/>
                  </a:lnTo>
                  <a:lnTo>
                    <a:pt x="729" y="290"/>
                  </a:lnTo>
                  <a:lnTo>
                    <a:pt x="723" y="296"/>
                  </a:lnTo>
                  <a:lnTo>
                    <a:pt x="716" y="303"/>
                  </a:lnTo>
                  <a:lnTo>
                    <a:pt x="711" y="311"/>
                  </a:lnTo>
                  <a:lnTo>
                    <a:pt x="704" y="318"/>
                  </a:lnTo>
                  <a:lnTo>
                    <a:pt x="699" y="325"/>
                  </a:lnTo>
                  <a:lnTo>
                    <a:pt x="693" y="333"/>
                  </a:lnTo>
                  <a:lnTo>
                    <a:pt x="688" y="340"/>
                  </a:lnTo>
                  <a:lnTo>
                    <a:pt x="682" y="348"/>
                  </a:lnTo>
                  <a:lnTo>
                    <a:pt x="677" y="355"/>
                  </a:lnTo>
                  <a:lnTo>
                    <a:pt x="673" y="363"/>
                  </a:lnTo>
                  <a:lnTo>
                    <a:pt x="671" y="370"/>
                  </a:lnTo>
                  <a:lnTo>
                    <a:pt x="667" y="377"/>
                  </a:lnTo>
                  <a:lnTo>
                    <a:pt x="666" y="386"/>
                  </a:lnTo>
                  <a:lnTo>
                    <a:pt x="664" y="393"/>
                  </a:lnTo>
                  <a:lnTo>
                    <a:pt x="664" y="402"/>
                  </a:lnTo>
                  <a:lnTo>
                    <a:pt x="672" y="407"/>
                  </a:lnTo>
                  <a:lnTo>
                    <a:pt x="678" y="411"/>
                  </a:lnTo>
                  <a:lnTo>
                    <a:pt x="682" y="411"/>
                  </a:lnTo>
                  <a:lnTo>
                    <a:pt x="687" y="412"/>
                  </a:lnTo>
                  <a:lnTo>
                    <a:pt x="692" y="412"/>
                  </a:lnTo>
                  <a:lnTo>
                    <a:pt x="699" y="412"/>
                  </a:lnTo>
                  <a:lnTo>
                    <a:pt x="695" y="419"/>
                  </a:lnTo>
                  <a:lnTo>
                    <a:pt x="693" y="427"/>
                  </a:lnTo>
                  <a:lnTo>
                    <a:pt x="690" y="433"/>
                  </a:lnTo>
                  <a:lnTo>
                    <a:pt x="690" y="440"/>
                  </a:lnTo>
                  <a:lnTo>
                    <a:pt x="688" y="452"/>
                  </a:lnTo>
                  <a:lnTo>
                    <a:pt x="689" y="462"/>
                  </a:lnTo>
                  <a:lnTo>
                    <a:pt x="689" y="468"/>
                  </a:lnTo>
                  <a:lnTo>
                    <a:pt x="692" y="475"/>
                  </a:lnTo>
                  <a:lnTo>
                    <a:pt x="694" y="480"/>
                  </a:lnTo>
                  <a:lnTo>
                    <a:pt x="699" y="486"/>
                  </a:lnTo>
                  <a:lnTo>
                    <a:pt x="703" y="490"/>
                  </a:lnTo>
                  <a:lnTo>
                    <a:pt x="708" y="495"/>
                  </a:lnTo>
                  <a:lnTo>
                    <a:pt x="713" y="499"/>
                  </a:lnTo>
                  <a:lnTo>
                    <a:pt x="719" y="505"/>
                  </a:lnTo>
                  <a:lnTo>
                    <a:pt x="723" y="510"/>
                  </a:lnTo>
                  <a:lnTo>
                    <a:pt x="729" y="518"/>
                  </a:lnTo>
                  <a:lnTo>
                    <a:pt x="732" y="527"/>
                  </a:lnTo>
                  <a:lnTo>
                    <a:pt x="739" y="539"/>
                  </a:lnTo>
                  <a:lnTo>
                    <a:pt x="750" y="542"/>
                  </a:lnTo>
                  <a:lnTo>
                    <a:pt x="760" y="544"/>
                  </a:lnTo>
                  <a:lnTo>
                    <a:pt x="767" y="546"/>
                  </a:lnTo>
                  <a:lnTo>
                    <a:pt x="773" y="548"/>
                  </a:lnTo>
                  <a:lnTo>
                    <a:pt x="779" y="549"/>
                  </a:lnTo>
                  <a:lnTo>
                    <a:pt x="787" y="551"/>
                  </a:lnTo>
                  <a:lnTo>
                    <a:pt x="793" y="541"/>
                  </a:lnTo>
                  <a:lnTo>
                    <a:pt x="799" y="533"/>
                  </a:lnTo>
                  <a:lnTo>
                    <a:pt x="805" y="526"/>
                  </a:lnTo>
                  <a:lnTo>
                    <a:pt x="813" y="518"/>
                  </a:lnTo>
                  <a:lnTo>
                    <a:pt x="819" y="511"/>
                  </a:lnTo>
                  <a:lnTo>
                    <a:pt x="825" y="504"/>
                  </a:lnTo>
                  <a:lnTo>
                    <a:pt x="831" y="497"/>
                  </a:lnTo>
                  <a:lnTo>
                    <a:pt x="839" y="492"/>
                  </a:lnTo>
                  <a:lnTo>
                    <a:pt x="845" y="485"/>
                  </a:lnTo>
                  <a:lnTo>
                    <a:pt x="851" y="480"/>
                  </a:lnTo>
                  <a:lnTo>
                    <a:pt x="857" y="475"/>
                  </a:lnTo>
                  <a:lnTo>
                    <a:pt x="865" y="471"/>
                  </a:lnTo>
                  <a:lnTo>
                    <a:pt x="871" y="466"/>
                  </a:lnTo>
                  <a:lnTo>
                    <a:pt x="878" y="463"/>
                  </a:lnTo>
                  <a:lnTo>
                    <a:pt x="885" y="459"/>
                  </a:lnTo>
                  <a:lnTo>
                    <a:pt x="892" y="457"/>
                  </a:lnTo>
                  <a:lnTo>
                    <a:pt x="897" y="453"/>
                  </a:lnTo>
                  <a:lnTo>
                    <a:pt x="904" y="449"/>
                  </a:lnTo>
                  <a:lnTo>
                    <a:pt x="909" y="447"/>
                  </a:lnTo>
                  <a:lnTo>
                    <a:pt x="917" y="445"/>
                  </a:lnTo>
                  <a:lnTo>
                    <a:pt x="929" y="442"/>
                  </a:lnTo>
                  <a:lnTo>
                    <a:pt x="942" y="440"/>
                  </a:lnTo>
                  <a:lnTo>
                    <a:pt x="953" y="439"/>
                  </a:lnTo>
                  <a:lnTo>
                    <a:pt x="965" y="439"/>
                  </a:lnTo>
                  <a:lnTo>
                    <a:pt x="976" y="442"/>
                  </a:lnTo>
                  <a:lnTo>
                    <a:pt x="989" y="445"/>
                  </a:lnTo>
                  <a:lnTo>
                    <a:pt x="998" y="449"/>
                  </a:lnTo>
                  <a:lnTo>
                    <a:pt x="1008" y="454"/>
                  </a:lnTo>
                  <a:lnTo>
                    <a:pt x="1017" y="460"/>
                  </a:lnTo>
                  <a:lnTo>
                    <a:pt x="1027" y="469"/>
                  </a:lnTo>
                  <a:lnTo>
                    <a:pt x="1034" y="476"/>
                  </a:lnTo>
                  <a:lnTo>
                    <a:pt x="1042" y="488"/>
                  </a:lnTo>
                  <a:lnTo>
                    <a:pt x="1044" y="492"/>
                  </a:lnTo>
                  <a:lnTo>
                    <a:pt x="1048" y="499"/>
                  </a:lnTo>
                  <a:lnTo>
                    <a:pt x="1052" y="505"/>
                  </a:lnTo>
                  <a:lnTo>
                    <a:pt x="1055" y="512"/>
                  </a:lnTo>
                  <a:lnTo>
                    <a:pt x="1057" y="518"/>
                  </a:lnTo>
                  <a:lnTo>
                    <a:pt x="1059" y="525"/>
                  </a:lnTo>
                  <a:lnTo>
                    <a:pt x="1061" y="532"/>
                  </a:lnTo>
                  <a:lnTo>
                    <a:pt x="1064" y="541"/>
                  </a:lnTo>
                  <a:lnTo>
                    <a:pt x="1065" y="548"/>
                  </a:lnTo>
                  <a:lnTo>
                    <a:pt x="1068" y="556"/>
                  </a:lnTo>
                  <a:lnTo>
                    <a:pt x="1069" y="564"/>
                  </a:lnTo>
                  <a:lnTo>
                    <a:pt x="1071" y="574"/>
                  </a:lnTo>
                  <a:lnTo>
                    <a:pt x="1071" y="582"/>
                  </a:lnTo>
                  <a:lnTo>
                    <a:pt x="1073" y="591"/>
                  </a:lnTo>
                  <a:lnTo>
                    <a:pt x="1073" y="600"/>
                  </a:lnTo>
                  <a:lnTo>
                    <a:pt x="1074" y="611"/>
                  </a:lnTo>
                  <a:lnTo>
                    <a:pt x="1074" y="621"/>
                  </a:lnTo>
                  <a:lnTo>
                    <a:pt x="1074" y="632"/>
                  </a:lnTo>
                  <a:lnTo>
                    <a:pt x="1074" y="643"/>
                  </a:lnTo>
                  <a:lnTo>
                    <a:pt x="1074" y="656"/>
                  </a:lnTo>
                  <a:lnTo>
                    <a:pt x="1071" y="657"/>
                  </a:lnTo>
                  <a:lnTo>
                    <a:pt x="1070" y="662"/>
                  </a:lnTo>
                  <a:lnTo>
                    <a:pt x="1068" y="666"/>
                  </a:lnTo>
                  <a:lnTo>
                    <a:pt x="1066" y="671"/>
                  </a:lnTo>
                  <a:lnTo>
                    <a:pt x="1065" y="676"/>
                  </a:lnTo>
                  <a:lnTo>
                    <a:pt x="1064" y="683"/>
                  </a:lnTo>
                  <a:lnTo>
                    <a:pt x="1061" y="689"/>
                  </a:lnTo>
                  <a:lnTo>
                    <a:pt x="1059" y="698"/>
                  </a:lnTo>
                  <a:lnTo>
                    <a:pt x="1055" y="708"/>
                  </a:lnTo>
                  <a:lnTo>
                    <a:pt x="1052" y="720"/>
                  </a:lnTo>
                  <a:lnTo>
                    <a:pt x="1049" y="725"/>
                  </a:lnTo>
                  <a:lnTo>
                    <a:pt x="1047" y="731"/>
                  </a:lnTo>
                  <a:lnTo>
                    <a:pt x="1044" y="739"/>
                  </a:lnTo>
                  <a:lnTo>
                    <a:pt x="1043" y="746"/>
                  </a:lnTo>
                  <a:lnTo>
                    <a:pt x="1039" y="753"/>
                  </a:lnTo>
                  <a:lnTo>
                    <a:pt x="1037" y="761"/>
                  </a:lnTo>
                  <a:lnTo>
                    <a:pt x="1034" y="770"/>
                  </a:lnTo>
                  <a:lnTo>
                    <a:pt x="1032" y="779"/>
                  </a:lnTo>
                  <a:lnTo>
                    <a:pt x="1026" y="787"/>
                  </a:lnTo>
                  <a:lnTo>
                    <a:pt x="1019" y="796"/>
                  </a:lnTo>
                  <a:lnTo>
                    <a:pt x="1013" y="803"/>
                  </a:lnTo>
                  <a:lnTo>
                    <a:pt x="1008" y="812"/>
                  </a:lnTo>
                  <a:lnTo>
                    <a:pt x="1002" y="819"/>
                  </a:lnTo>
                  <a:lnTo>
                    <a:pt x="997" y="826"/>
                  </a:lnTo>
                  <a:lnTo>
                    <a:pt x="991" y="834"/>
                  </a:lnTo>
                  <a:lnTo>
                    <a:pt x="986" y="843"/>
                  </a:lnTo>
                  <a:lnTo>
                    <a:pt x="979" y="849"/>
                  </a:lnTo>
                  <a:lnTo>
                    <a:pt x="972" y="856"/>
                  </a:lnTo>
                  <a:lnTo>
                    <a:pt x="966" y="864"/>
                  </a:lnTo>
                  <a:lnTo>
                    <a:pt x="960" y="871"/>
                  </a:lnTo>
                  <a:lnTo>
                    <a:pt x="953" y="877"/>
                  </a:lnTo>
                  <a:lnTo>
                    <a:pt x="946" y="883"/>
                  </a:lnTo>
                  <a:lnTo>
                    <a:pt x="940" y="890"/>
                  </a:lnTo>
                  <a:lnTo>
                    <a:pt x="934" y="896"/>
                  </a:lnTo>
                  <a:lnTo>
                    <a:pt x="925" y="899"/>
                  </a:lnTo>
                  <a:lnTo>
                    <a:pt x="918" y="904"/>
                  </a:lnTo>
                  <a:lnTo>
                    <a:pt x="911" y="909"/>
                  </a:lnTo>
                  <a:lnTo>
                    <a:pt x="903" y="914"/>
                  </a:lnTo>
                  <a:lnTo>
                    <a:pt x="895" y="918"/>
                  </a:lnTo>
                  <a:lnTo>
                    <a:pt x="887" y="922"/>
                  </a:lnTo>
                  <a:lnTo>
                    <a:pt x="878" y="925"/>
                  </a:lnTo>
                  <a:lnTo>
                    <a:pt x="871" y="929"/>
                  </a:lnTo>
                  <a:lnTo>
                    <a:pt x="861" y="932"/>
                  </a:lnTo>
                  <a:lnTo>
                    <a:pt x="852" y="934"/>
                  </a:lnTo>
                  <a:lnTo>
                    <a:pt x="843" y="937"/>
                  </a:lnTo>
                  <a:lnTo>
                    <a:pt x="834" y="939"/>
                  </a:lnTo>
                  <a:lnTo>
                    <a:pt x="823" y="940"/>
                  </a:lnTo>
                  <a:lnTo>
                    <a:pt x="813" y="942"/>
                  </a:lnTo>
                  <a:lnTo>
                    <a:pt x="803" y="942"/>
                  </a:lnTo>
                  <a:lnTo>
                    <a:pt x="793" y="943"/>
                  </a:lnTo>
                  <a:lnTo>
                    <a:pt x="781" y="939"/>
                  </a:lnTo>
                  <a:lnTo>
                    <a:pt x="768" y="935"/>
                  </a:lnTo>
                  <a:lnTo>
                    <a:pt x="755" y="930"/>
                  </a:lnTo>
                  <a:lnTo>
                    <a:pt x="744" y="927"/>
                  </a:lnTo>
                  <a:lnTo>
                    <a:pt x="731" y="923"/>
                  </a:lnTo>
                  <a:lnTo>
                    <a:pt x="720" y="922"/>
                  </a:lnTo>
                  <a:lnTo>
                    <a:pt x="710" y="922"/>
                  </a:lnTo>
                  <a:lnTo>
                    <a:pt x="703" y="925"/>
                  </a:lnTo>
                  <a:lnTo>
                    <a:pt x="698" y="938"/>
                  </a:lnTo>
                  <a:lnTo>
                    <a:pt x="694" y="950"/>
                  </a:lnTo>
                  <a:lnTo>
                    <a:pt x="688" y="963"/>
                  </a:lnTo>
                  <a:lnTo>
                    <a:pt x="683" y="975"/>
                  </a:lnTo>
                  <a:lnTo>
                    <a:pt x="677" y="987"/>
                  </a:lnTo>
                  <a:lnTo>
                    <a:pt x="672" y="1001"/>
                  </a:lnTo>
                  <a:lnTo>
                    <a:pt x="669" y="1007"/>
                  </a:lnTo>
                  <a:lnTo>
                    <a:pt x="668" y="1015"/>
                  </a:lnTo>
                  <a:lnTo>
                    <a:pt x="667" y="1022"/>
                  </a:lnTo>
                  <a:lnTo>
                    <a:pt x="667" y="1029"/>
                  </a:lnTo>
                  <a:lnTo>
                    <a:pt x="676" y="1023"/>
                  </a:lnTo>
                  <a:lnTo>
                    <a:pt x="684" y="1017"/>
                  </a:lnTo>
                  <a:lnTo>
                    <a:pt x="692" y="1008"/>
                  </a:lnTo>
                  <a:lnTo>
                    <a:pt x="699" y="1001"/>
                  </a:lnTo>
                  <a:lnTo>
                    <a:pt x="705" y="990"/>
                  </a:lnTo>
                  <a:lnTo>
                    <a:pt x="711" y="980"/>
                  </a:lnTo>
                  <a:lnTo>
                    <a:pt x="716" y="970"/>
                  </a:lnTo>
                  <a:lnTo>
                    <a:pt x="721" y="961"/>
                  </a:lnTo>
                  <a:lnTo>
                    <a:pt x="730" y="961"/>
                  </a:lnTo>
                  <a:lnTo>
                    <a:pt x="737" y="963"/>
                  </a:lnTo>
                  <a:lnTo>
                    <a:pt x="742" y="964"/>
                  </a:lnTo>
                  <a:lnTo>
                    <a:pt x="746" y="968"/>
                  </a:lnTo>
                  <a:lnTo>
                    <a:pt x="747" y="975"/>
                  </a:lnTo>
                  <a:lnTo>
                    <a:pt x="746" y="987"/>
                  </a:lnTo>
                  <a:lnTo>
                    <a:pt x="742" y="992"/>
                  </a:lnTo>
                  <a:lnTo>
                    <a:pt x="739" y="1000"/>
                  </a:lnTo>
                  <a:lnTo>
                    <a:pt x="735" y="1007"/>
                  </a:lnTo>
                  <a:lnTo>
                    <a:pt x="732" y="1015"/>
                  </a:lnTo>
                  <a:lnTo>
                    <a:pt x="729" y="1022"/>
                  </a:lnTo>
                  <a:lnTo>
                    <a:pt x="725" y="1029"/>
                  </a:lnTo>
                  <a:lnTo>
                    <a:pt x="723" y="1037"/>
                  </a:lnTo>
                  <a:lnTo>
                    <a:pt x="723" y="1045"/>
                  </a:lnTo>
                  <a:lnTo>
                    <a:pt x="715" y="1057"/>
                  </a:lnTo>
                  <a:lnTo>
                    <a:pt x="711" y="1068"/>
                  </a:lnTo>
                  <a:lnTo>
                    <a:pt x="706" y="1079"/>
                  </a:lnTo>
                  <a:lnTo>
                    <a:pt x="704" y="1091"/>
                  </a:lnTo>
                  <a:lnTo>
                    <a:pt x="700" y="1102"/>
                  </a:lnTo>
                  <a:lnTo>
                    <a:pt x="699" y="1113"/>
                  </a:lnTo>
                  <a:lnTo>
                    <a:pt x="697" y="1125"/>
                  </a:lnTo>
                  <a:lnTo>
                    <a:pt x="697" y="1136"/>
                  </a:lnTo>
                  <a:lnTo>
                    <a:pt x="695" y="1147"/>
                  </a:lnTo>
                  <a:lnTo>
                    <a:pt x="695" y="1158"/>
                  </a:lnTo>
                  <a:lnTo>
                    <a:pt x="695" y="1170"/>
                  </a:lnTo>
                  <a:lnTo>
                    <a:pt x="695" y="1183"/>
                  </a:lnTo>
                  <a:lnTo>
                    <a:pt x="695" y="1194"/>
                  </a:lnTo>
                  <a:lnTo>
                    <a:pt x="697" y="1208"/>
                  </a:lnTo>
                  <a:lnTo>
                    <a:pt x="697" y="1214"/>
                  </a:lnTo>
                  <a:lnTo>
                    <a:pt x="698" y="1220"/>
                  </a:lnTo>
                  <a:lnTo>
                    <a:pt x="698" y="1227"/>
                  </a:lnTo>
                  <a:lnTo>
                    <a:pt x="699" y="1235"/>
                  </a:lnTo>
                  <a:lnTo>
                    <a:pt x="702" y="1235"/>
                  </a:lnTo>
                  <a:lnTo>
                    <a:pt x="705" y="1235"/>
                  </a:lnTo>
                  <a:lnTo>
                    <a:pt x="705" y="1242"/>
                  </a:lnTo>
                  <a:lnTo>
                    <a:pt x="708" y="1250"/>
                  </a:lnTo>
                  <a:lnTo>
                    <a:pt x="709" y="1255"/>
                  </a:lnTo>
                  <a:lnTo>
                    <a:pt x="713" y="1263"/>
                  </a:lnTo>
                  <a:lnTo>
                    <a:pt x="715" y="1267"/>
                  </a:lnTo>
                  <a:lnTo>
                    <a:pt x="718" y="1273"/>
                  </a:lnTo>
                  <a:lnTo>
                    <a:pt x="721" y="1279"/>
                  </a:lnTo>
                  <a:lnTo>
                    <a:pt x="725" y="1287"/>
                  </a:lnTo>
                  <a:lnTo>
                    <a:pt x="728" y="1287"/>
                  </a:lnTo>
                  <a:lnTo>
                    <a:pt x="731" y="1287"/>
                  </a:lnTo>
                  <a:lnTo>
                    <a:pt x="731" y="1292"/>
                  </a:lnTo>
                  <a:lnTo>
                    <a:pt x="731" y="1298"/>
                  </a:lnTo>
                  <a:lnTo>
                    <a:pt x="731" y="1305"/>
                  </a:lnTo>
                  <a:lnTo>
                    <a:pt x="732" y="1313"/>
                  </a:lnTo>
                  <a:lnTo>
                    <a:pt x="744" y="1316"/>
                  </a:lnTo>
                  <a:lnTo>
                    <a:pt x="755" y="1324"/>
                  </a:lnTo>
                  <a:lnTo>
                    <a:pt x="753" y="1328"/>
                  </a:lnTo>
                  <a:lnTo>
                    <a:pt x="753" y="1335"/>
                  </a:lnTo>
                  <a:lnTo>
                    <a:pt x="752" y="1341"/>
                  </a:lnTo>
                  <a:lnTo>
                    <a:pt x="752" y="1350"/>
                  </a:lnTo>
                  <a:lnTo>
                    <a:pt x="750" y="1357"/>
                  </a:lnTo>
                  <a:lnTo>
                    <a:pt x="749" y="1366"/>
                  </a:lnTo>
                  <a:lnTo>
                    <a:pt x="747" y="1376"/>
                  </a:lnTo>
                  <a:lnTo>
                    <a:pt x="746" y="1387"/>
                  </a:lnTo>
                  <a:lnTo>
                    <a:pt x="744" y="1397"/>
                  </a:lnTo>
                  <a:lnTo>
                    <a:pt x="741" y="1408"/>
                  </a:lnTo>
                  <a:lnTo>
                    <a:pt x="739" y="1419"/>
                  </a:lnTo>
                  <a:lnTo>
                    <a:pt x="736" y="1430"/>
                  </a:lnTo>
                  <a:lnTo>
                    <a:pt x="732" y="1441"/>
                  </a:lnTo>
                  <a:lnTo>
                    <a:pt x="730" y="1452"/>
                  </a:lnTo>
                  <a:lnTo>
                    <a:pt x="726" y="1465"/>
                  </a:lnTo>
                  <a:lnTo>
                    <a:pt x="724" y="1477"/>
                  </a:lnTo>
                  <a:lnTo>
                    <a:pt x="719" y="1487"/>
                  </a:lnTo>
                  <a:lnTo>
                    <a:pt x="715" y="1498"/>
                  </a:lnTo>
                  <a:lnTo>
                    <a:pt x="710" y="1509"/>
                  </a:lnTo>
                  <a:lnTo>
                    <a:pt x="706" y="1520"/>
                  </a:lnTo>
                  <a:lnTo>
                    <a:pt x="700" y="1529"/>
                  </a:lnTo>
                  <a:lnTo>
                    <a:pt x="695" y="1539"/>
                  </a:lnTo>
                  <a:lnTo>
                    <a:pt x="690" y="1548"/>
                  </a:lnTo>
                  <a:lnTo>
                    <a:pt x="685" y="1558"/>
                  </a:lnTo>
                  <a:lnTo>
                    <a:pt x="678" y="1565"/>
                  </a:lnTo>
                  <a:lnTo>
                    <a:pt x="672" y="1572"/>
                  </a:lnTo>
                  <a:lnTo>
                    <a:pt x="666" y="1577"/>
                  </a:lnTo>
                  <a:lnTo>
                    <a:pt x="659" y="1584"/>
                  </a:lnTo>
                  <a:lnTo>
                    <a:pt x="652" y="1586"/>
                  </a:lnTo>
                  <a:lnTo>
                    <a:pt x="645" y="1590"/>
                  </a:lnTo>
                  <a:lnTo>
                    <a:pt x="637" y="1592"/>
                  </a:lnTo>
                  <a:lnTo>
                    <a:pt x="631" y="159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3" name="Freeform 77"/>
            <p:cNvSpPr>
              <a:spLocks/>
            </p:cNvSpPr>
            <p:nvPr/>
          </p:nvSpPr>
          <p:spPr bwMode="auto">
            <a:xfrm>
              <a:off x="5209" y="2466"/>
              <a:ext cx="86" cy="68"/>
            </a:xfrm>
            <a:custGeom>
              <a:avLst/>
              <a:gdLst>
                <a:gd name="T0" fmla="*/ 33 w 172"/>
                <a:gd name="T1" fmla="*/ 134 h 137"/>
                <a:gd name="T2" fmla="*/ 23 w 172"/>
                <a:gd name="T3" fmla="*/ 129 h 137"/>
                <a:gd name="T4" fmla="*/ 14 w 172"/>
                <a:gd name="T5" fmla="*/ 128 h 137"/>
                <a:gd name="T6" fmla="*/ 5 w 172"/>
                <a:gd name="T7" fmla="*/ 129 h 137"/>
                <a:gd name="T8" fmla="*/ 0 w 172"/>
                <a:gd name="T9" fmla="*/ 123 h 137"/>
                <a:gd name="T10" fmla="*/ 1 w 172"/>
                <a:gd name="T11" fmla="*/ 108 h 137"/>
                <a:gd name="T12" fmla="*/ 5 w 172"/>
                <a:gd name="T13" fmla="*/ 93 h 137"/>
                <a:gd name="T14" fmla="*/ 11 w 172"/>
                <a:gd name="T15" fmla="*/ 79 h 137"/>
                <a:gd name="T16" fmla="*/ 17 w 172"/>
                <a:gd name="T17" fmla="*/ 66 h 137"/>
                <a:gd name="T18" fmla="*/ 23 w 172"/>
                <a:gd name="T19" fmla="*/ 53 h 137"/>
                <a:gd name="T20" fmla="*/ 32 w 172"/>
                <a:gd name="T21" fmla="*/ 40 h 137"/>
                <a:gd name="T22" fmla="*/ 41 w 172"/>
                <a:gd name="T23" fmla="*/ 27 h 137"/>
                <a:gd name="T24" fmla="*/ 54 w 172"/>
                <a:gd name="T25" fmla="*/ 20 h 137"/>
                <a:gd name="T26" fmla="*/ 70 w 172"/>
                <a:gd name="T27" fmla="*/ 19 h 137"/>
                <a:gd name="T28" fmla="*/ 87 w 172"/>
                <a:gd name="T29" fmla="*/ 15 h 137"/>
                <a:gd name="T30" fmla="*/ 101 w 172"/>
                <a:gd name="T31" fmla="*/ 13 h 137"/>
                <a:gd name="T32" fmla="*/ 116 w 172"/>
                <a:gd name="T33" fmla="*/ 10 h 137"/>
                <a:gd name="T34" fmla="*/ 131 w 172"/>
                <a:gd name="T35" fmla="*/ 6 h 137"/>
                <a:gd name="T36" fmla="*/ 146 w 172"/>
                <a:gd name="T37" fmla="*/ 3 h 137"/>
                <a:gd name="T38" fmla="*/ 162 w 172"/>
                <a:gd name="T39" fmla="*/ 0 h 137"/>
                <a:gd name="T40" fmla="*/ 168 w 172"/>
                <a:gd name="T41" fmla="*/ 10 h 137"/>
                <a:gd name="T42" fmla="*/ 162 w 172"/>
                <a:gd name="T43" fmla="*/ 30 h 137"/>
                <a:gd name="T44" fmla="*/ 156 w 172"/>
                <a:gd name="T45" fmla="*/ 47 h 137"/>
                <a:gd name="T46" fmla="*/ 148 w 172"/>
                <a:gd name="T47" fmla="*/ 62 h 137"/>
                <a:gd name="T48" fmla="*/ 138 w 172"/>
                <a:gd name="T49" fmla="*/ 74 h 137"/>
                <a:gd name="T50" fmla="*/ 127 w 172"/>
                <a:gd name="T51" fmla="*/ 83 h 137"/>
                <a:gd name="T52" fmla="*/ 114 w 172"/>
                <a:gd name="T53" fmla="*/ 90 h 137"/>
                <a:gd name="T54" fmla="*/ 96 w 172"/>
                <a:gd name="T55" fmla="*/ 94 h 137"/>
                <a:gd name="T56" fmla="*/ 80 w 172"/>
                <a:gd name="T57" fmla="*/ 99 h 137"/>
                <a:gd name="T58" fmla="*/ 67 w 172"/>
                <a:gd name="T59" fmla="*/ 111 h 137"/>
                <a:gd name="T60" fmla="*/ 56 w 172"/>
                <a:gd name="T61" fmla="*/ 124 h 137"/>
                <a:gd name="T62" fmla="*/ 42 w 172"/>
                <a:gd name="T63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137">
                  <a:moveTo>
                    <a:pt x="36" y="137"/>
                  </a:moveTo>
                  <a:lnTo>
                    <a:pt x="33" y="134"/>
                  </a:lnTo>
                  <a:lnTo>
                    <a:pt x="32" y="130"/>
                  </a:lnTo>
                  <a:lnTo>
                    <a:pt x="23" y="129"/>
                  </a:lnTo>
                  <a:lnTo>
                    <a:pt x="18" y="128"/>
                  </a:lnTo>
                  <a:lnTo>
                    <a:pt x="14" y="128"/>
                  </a:lnTo>
                  <a:lnTo>
                    <a:pt x="11" y="128"/>
                  </a:lnTo>
                  <a:lnTo>
                    <a:pt x="5" y="12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1" y="108"/>
                  </a:lnTo>
                  <a:lnTo>
                    <a:pt x="4" y="100"/>
                  </a:lnTo>
                  <a:lnTo>
                    <a:pt x="5" y="93"/>
                  </a:lnTo>
                  <a:lnTo>
                    <a:pt x="7" y="85"/>
                  </a:lnTo>
                  <a:lnTo>
                    <a:pt x="11" y="79"/>
                  </a:lnTo>
                  <a:lnTo>
                    <a:pt x="15" y="73"/>
                  </a:lnTo>
                  <a:lnTo>
                    <a:pt x="17" y="66"/>
                  </a:lnTo>
                  <a:lnTo>
                    <a:pt x="20" y="60"/>
                  </a:lnTo>
                  <a:lnTo>
                    <a:pt x="23" y="53"/>
                  </a:lnTo>
                  <a:lnTo>
                    <a:pt x="28" y="47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7"/>
                  </a:lnTo>
                  <a:lnTo>
                    <a:pt x="46" y="21"/>
                  </a:lnTo>
                  <a:lnTo>
                    <a:pt x="54" y="20"/>
                  </a:lnTo>
                  <a:lnTo>
                    <a:pt x="63" y="20"/>
                  </a:lnTo>
                  <a:lnTo>
                    <a:pt x="70" y="19"/>
                  </a:lnTo>
                  <a:lnTo>
                    <a:pt x="79" y="17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101" y="13"/>
                  </a:lnTo>
                  <a:lnTo>
                    <a:pt x="110" y="13"/>
                  </a:lnTo>
                  <a:lnTo>
                    <a:pt x="116" y="10"/>
                  </a:lnTo>
                  <a:lnTo>
                    <a:pt x="124" y="9"/>
                  </a:lnTo>
                  <a:lnTo>
                    <a:pt x="131" y="6"/>
                  </a:lnTo>
                  <a:lnTo>
                    <a:pt x="138" y="5"/>
                  </a:lnTo>
                  <a:lnTo>
                    <a:pt x="146" y="3"/>
                  </a:lnTo>
                  <a:lnTo>
                    <a:pt x="155" y="1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68" y="10"/>
                  </a:lnTo>
                  <a:lnTo>
                    <a:pt x="164" y="20"/>
                  </a:lnTo>
                  <a:lnTo>
                    <a:pt x="162" y="30"/>
                  </a:lnTo>
                  <a:lnTo>
                    <a:pt x="160" y="40"/>
                  </a:lnTo>
                  <a:lnTo>
                    <a:pt x="156" y="47"/>
                  </a:lnTo>
                  <a:lnTo>
                    <a:pt x="152" y="55"/>
                  </a:lnTo>
                  <a:lnTo>
                    <a:pt x="148" y="62"/>
                  </a:lnTo>
                  <a:lnTo>
                    <a:pt x="145" y="69"/>
                  </a:lnTo>
                  <a:lnTo>
                    <a:pt x="138" y="74"/>
                  </a:lnTo>
                  <a:lnTo>
                    <a:pt x="134" y="79"/>
                  </a:lnTo>
                  <a:lnTo>
                    <a:pt x="127" y="83"/>
                  </a:lnTo>
                  <a:lnTo>
                    <a:pt x="121" y="88"/>
                  </a:lnTo>
                  <a:lnTo>
                    <a:pt x="114" y="90"/>
                  </a:lnTo>
                  <a:lnTo>
                    <a:pt x="106" y="93"/>
                  </a:lnTo>
                  <a:lnTo>
                    <a:pt x="96" y="94"/>
                  </a:lnTo>
                  <a:lnTo>
                    <a:pt x="88" y="95"/>
                  </a:lnTo>
                  <a:lnTo>
                    <a:pt x="80" y="99"/>
                  </a:lnTo>
                  <a:lnTo>
                    <a:pt x="73" y="105"/>
                  </a:lnTo>
                  <a:lnTo>
                    <a:pt x="67" y="111"/>
                  </a:lnTo>
                  <a:lnTo>
                    <a:pt x="62" y="119"/>
                  </a:lnTo>
                  <a:lnTo>
                    <a:pt x="56" y="124"/>
                  </a:lnTo>
                  <a:lnTo>
                    <a:pt x="49" y="130"/>
                  </a:lnTo>
                  <a:lnTo>
                    <a:pt x="42" y="134"/>
                  </a:lnTo>
                  <a:lnTo>
                    <a:pt x="36" y="13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5" name="Freeform 79"/>
            <p:cNvSpPr>
              <a:spLocks/>
            </p:cNvSpPr>
            <p:nvPr/>
          </p:nvSpPr>
          <p:spPr bwMode="auto">
            <a:xfrm>
              <a:off x="4911" y="2308"/>
              <a:ext cx="129" cy="200"/>
            </a:xfrm>
            <a:custGeom>
              <a:avLst/>
              <a:gdLst>
                <a:gd name="T0" fmla="*/ 91 w 258"/>
                <a:gd name="T1" fmla="*/ 386 h 399"/>
                <a:gd name="T2" fmla="*/ 74 w 258"/>
                <a:gd name="T3" fmla="*/ 355 h 399"/>
                <a:gd name="T4" fmla="*/ 57 w 258"/>
                <a:gd name="T5" fmla="*/ 308 h 399"/>
                <a:gd name="T6" fmla="*/ 44 w 258"/>
                <a:gd name="T7" fmla="*/ 273 h 399"/>
                <a:gd name="T8" fmla="*/ 37 w 258"/>
                <a:gd name="T9" fmla="*/ 245 h 399"/>
                <a:gd name="T10" fmla="*/ 28 w 258"/>
                <a:gd name="T11" fmla="*/ 215 h 399"/>
                <a:gd name="T12" fmla="*/ 21 w 258"/>
                <a:gd name="T13" fmla="*/ 185 h 399"/>
                <a:gd name="T14" fmla="*/ 15 w 258"/>
                <a:gd name="T15" fmla="*/ 157 h 399"/>
                <a:gd name="T16" fmla="*/ 5 w 258"/>
                <a:gd name="T17" fmla="*/ 110 h 399"/>
                <a:gd name="T18" fmla="*/ 0 w 258"/>
                <a:gd name="T19" fmla="*/ 69 h 399"/>
                <a:gd name="T20" fmla="*/ 11 w 258"/>
                <a:gd name="T21" fmla="*/ 48 h 399"/>
                <a:gd name="T22" fmla="*/ 42 w 258"/>
                <a:gd name="T23" fmla="*/ 50 h 399"/>
                <a:gd name="T24" fmla="*/ 88 w 258"/>
                <a:gd name="T25" fmla="*/ 69 h 399"/>
                <a:gd name="T26" fmla="*/ 133 w 258"/>
                <a:gd name="T27" fmla="*/ 80 h 399"/>
                <a:gd name="T28" fmla="*/ 157 w 258"/>
                <a:gd name="T29" fmla="*/ 58 h 399"/>
                <a:gd name="T30" fmla="*/ 156 w 258"/>
                <a:gd name="T31" fmla="*/ 29 h 399"/>
                <a:gd name="T32" fmla="*/ 142 w 258"/>
                <a:gd name="T33" fmla="*/ 17 h 399"/>
                <a:gd name="T34" fmla="*/ 125 w 258"/>
                <a:gd name="T35" fmla="*/ 5 h 399"/>
                <a:gd name="T36" fmla="*/ 147 w 258"/>
                <a:gd name="T37" fmla="*/ 0 h 399"/>
                <a:gd name="T38" fmla="*/ 166 w 258"/>
                <a:gd name="T39" fmla="*/ 8 h 399"/>
                <a:gd name="T40" fmla="*/ 183 w 258"/>
                <a:gd name="T41" fmla="*/ 26 h 399"/>
                <a:gd name="T42" fmla="*/ 191 w 258"/>
                <a:gd name="T43" fmla="*/ 60 h 399"/>
                <a:gd name="T44" fmla="*/ 211 w 258"/>
                <a:gd name="T45" fmla="*/ 107 h 399"/>
                <a:gd name="T46" fmla="*/ 235 w 258"/>
                <a:gd name="T47" fmla="*/ 154 h 399"/>
                <a:gd name="T48" fmla="*/ 255 w 258"/>
                <a:gd name="T49" fmla="*/ 204 h 399"/>
                <a:gd name="T50" fmla="*/ 248 w 258"/>
                <a:gd name="T51" fmla="*/ 210 h 399"/>
                <a:gd name="T52" fmla="*/ 236 w 258"/>
                <a:gd name="T53" fmla="*/ 195 h 399"/>
                <a:gd name="T54" fmla="*/ 220 w 258"/>
                <a:gd name="T55" fmla="*/ 167 h 399"/>
                <a:gd name="T56" fmla="*/ 206 w 258"/>
                <a:gd name="T57" fmla="*/ 141 h 399"/>
                <a:gd name="T58" fmla="*/ 190 w 258"/>
                <a:gd name="T59" fmla="*/ 110 h 399"/>
                <a:gd name="T60" fmla="*/ 170 w 258"/>
                <a:gd name="T61" fmla="*/ 90 h 399"/>
                <a:gd name="T62" fmla="*/ 136 w 258"/>
                <a:gd name="T63" fmla="*/ 102 h 399"/>
                <a:gd name="T64" fmla="*/ 94 w 258"/>
                <a:gd name="T65" fmla="*/ 102 h 399"/>
                <a:gd name="T66" fmla="*/ 73 w 258"/>
                <a:gd name="T67" fmla="*/ 90 h 399"/>
                <a:gd name="T68" fmla="*/ 67 w 258"/>
                <a:gd name="T69" fmla="*/ 84 h 399"/>
                <a:gd name="T70" fmla="*/ 60 w 258"/>
                <a:gd name="T71" fmla="*/ 78 h 399"/>
                <a:gd name="T72" fmla="*/ 41 w 258"/>
                <a:gd name="T73" fmla="*/ 63 h 399"/>
                <a:gd name="T74" fmla="*/ 18 w 258"/>
                <a:gd name="T75" fmla="*/ 71 h 399"/>
                <a:gd name="T76" fmla="*/ 23 w 258"/>
                <a:gd name="T77" fmla="*/ 95 h 399"/>
                <a:gd name="T78" fmla="*/ 27 w 258"/>
                <a:gd name="T79" fmla="*/ 126 h 399"/>
                <a:gd name="T80" fmla="*/ 31 w 258"/>
                <a:gd name="T81" fmla="*/ 153 h 399"/>
                <a:gd name="T82" fmla="*/ 39 w 258"/>
                <a:gd name="T83" fmla="*/ 191 h 399"/>
                <a:gd name="T84" fmla="*/ 48 w 258"/>
                <a:gd name="T85" fmla="*/ 225 h 399"/>
                <a:gd name="T86" fmla="*/ 55 w 258"/>
                <a:gd name="T87" fmla="*/ 252 h 399"/>
                <a:gd name="T88" fmla="*/ 64 w 258"/>
                <a:gd name="T89" fmla="*/ 280 h 399"/>
                <a:gd name="T90" fmla="*/ 79 w 258"/>
                <a:gd name="T91" fmla="*/ 320 h 399"/>
                <a:gd name="T92" fmla="*/ 90 w 258"/>
                <a:gd name="T93" fmla="*/ 349 h 399"/>
                <a:gd name="T94" fmla="*/ 101 w 258"/>
                <a:gd name="T95" fmla="*/ 377 h 399"/>
                <a:gd name="T96" fmla="*/ 109 w 258"/>
                <a:gd name="T97" fmla="*/ 39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" h="399">
                  <a:moveTo>
                    <a:pt x="105" y="397"/>
                  </a:moveTo>
                  <a:lnTo>
                    <a:pt x="100" y="394"/>
                  </a:lnTo>
                  <a:lnTo>
                    <a:pt x="96" y="391"/>
                  </a:lnTo>
                  <a:lnTo>
                    <a:pt x="91" y="386"/>
                  </a:lnTo>
                  <a:lnTo>
                    <a:pt x="88" y="381"/>
                  </a:lnTo>
                  <a:lnTo>
                    <a:pt x="83" y="372"/>
                  </a:lnTo>
                  <a:lnTo>
                    <a:pt x="79" y="365"/>
                  </a:lnTo>
                  <a:lnTo>
                    <a:pt x="74" y="355"/>
                  </a:lnTo>
                  <a:lnTo>
                    <a:pt x="70" y="346"/>
                  </a:lnTo>
                  <a:lnTo>
                    <a:pt x="65" y="334"/>
                  </a:lnTo>
                  <a:lnTo>
                    <a:pt x="60" y="321"/>
                  </a:lnTo>
                  <a:lnTo>
                    <a:pt x="57" y="308"/>
                  </a:lnTo>
                  <a:lnTo>
                    <a:pt x="53" y="295"/>
                  </a:lnTo>
                  <a:lnTo>
                    <a:pt x="49" y="288"/>
                  </a:lnTo>
                  <a:lnTo>
                    <a:pt x="48" y="280"/>
                  </a:lnTo>
                  <a:lnTo>
                    <a:pt x="44" y="273"/>
                  </a:lnTo>
                  <a:lnTo>
                    <a:pt x="43" y="267"/>
                  </a:lnTo>
                  <a:lnTo>
                    <a:pt x="41" y="259"/>
                  </a:lnTo>
                  <a:lnTo>
                    <a:pt x="39" y="252"/>
                  </a:lnTo>
                  <a:lnTo>
                    <a:pt x="37" y="245"/>
                  </a:lnTo>
                  <a:lnTo>
                    <a:pt x="36" y="238"/>
                  </a:lnTo>
                  <a:lnTo>
                    <a:pt x="32" y="230"/>
                  </a:lnTo>
                  <a:lnTo>
                    <a:pt x="31" y="222"/>
                  </a:lnTo>
                  <a:lnTo>
                    <a:pt x="28" y="215"/>
                  </a:lnTo>
                  <a:lnTo>
                    <a:pt x="27" y="208"/>
                  </a:lnTo>
                  <a:lnTo>
                    <a:pt x="24" y="200"/>
                  </a:lnTo>
                  <a:lnTo>
                    <a:pt x="23" y="193"/>
                  </a:lnTo>
                  <a:lnTo>
                    <a:pt x="21" y="185"/>
                  </a:lnTo>
                  <a:lnTo>
                    <a:pt x="20" y="179"/>
                  </a:lnTo>
                  <a:lnTo>
                    <a:pt x="17" y="172"/>
                  </a:lnTo>
                  <a:lnTo>
                    <a:pt x="16" y="164"/>
                  </a:lnTo>
                  <a:lnTo>
                    <a:pt x="15" y="157"/>
                  </a:lnTo>
                  <a:lnTo>
                    <a:pt x="13" y="149"/>
                  </a:lnTo>
                  <a:lnTo>
                    <a:pt x="11" y="136"/>
                  </a:lnTo>
                  <a:lnTo>
                    <a:pt x="8" y="123"/>
                  </a:lnTo>
                  <a:lnTo>
                    <a:pt x="5" y="110"/>
                  </a:lnTo>
                  <a:lnTo>
                    <a:pt x="3" y="99"/>
                  </a:lnTo>
                  <a:lnTo>
                    <a:pt x="1" y="88"/>
                  </a:lnTo>
                  <a:lnTo>
                    <a:pt x="1" y="79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2" y="50"/>
                  </a:lnTo>
                  <a:lnTo>
                    <a:pt x="49" y="54"/>
                  </a:lnTo>
                  <a:lnTo>
                    <a:pt x="62" y="58"/>
                  </a:lnTo>
                  <a:lnTo>
                    <a:pt x="75" y="64"/>
                  </a:lnTo>
                  <a:lnTo>
                    <a:pt x="88" y="69"/>
                  </a:lnTo>
                  <a:lnTo>
                    <a:pt x="101" y="75"/>
                  </a:lnTo>
                  <a:lnTo>
                    <a:pt x="112" y="78"/>
                  </a:lnTo>
                  <a:lnTo>
                    <a:pt x="123" y="80"/>
                  </a:lnTo>
                  <a:lnTo>
                    <a:pt x="133" y="80"/>
                  </a:lnTo>
                  <a:lnTo>
                    <a:pt x="143" y="79"/>
                  </a:lnTo>
                  <a:lnTo>
                    <a:pt x="149" y="74"/>
                  </a:lnTo>
                  <a:lnTo>
                    <a:pt x="156" y="65"/>
                  </a:lnTo>
                  <a:lnTo>
                    <a:pt x="157" y="58"/>
                  </a:lnTo>
                  <a:lnTo>
                    <a:pt x="159" y="52"/>
                  </a:lnTo>
                  <a:lnTo>
                    <a:pt x="161" y="43"/>
                  </a:lnTo>
                  <a:lnTo>
                    <a:pt x="162" y="36"/>
                  </a:lnTo>
                  <a:lnTo>
                    <a:pt x="156" y="29"/>
                  </a:lnTo>
                  <a:lnTo>
                    <a:pt x="152" y="26"/>
                  </a:lnTo>
                  <a:lnTo>
                    <a:pt x="149" y="23"/>
                  </a:lnTo>
                  <a:lnTo>
                    <a:pt x="147" y="21"/>
                  </a:lnTo>
                  <a:lnTo>
                    <a:pt x="142" y="17"/>
                  </a:lnTo>
                  <a:lnTo>
                    <a:pt x="137" y="15"/>
                  </a:lnTo>
                  <a:lnTo>
                    <a:pt x="131" y="12"/>
                  </a:lnTo>
                  <a:lnTo>
                    <a:pt x="125" y="10"/>
                  </a:lnTo>
                  <a:lnTo>
                    <a:pt x="125" y="5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6"/>
                  </a:lnTo>
                  <a:lnTo>
                    <a:pt x="166" y="8"/>
                  </a:lnTo>
                  <a:lnTo>
                    <a:pt x="177" y="12"/>
                  </a:lnTo>
                  <a:lnTo>
                    <a:pt x="178" y="18"/>
                  </a:lnTo>
                  <a:lnTo>
                    <a:pt x="180" y="26"/>
                  </a:lnTo>
                  <a:lnTo>
                    <a:pt x="183" y="26"/>
                  </a:lnTo>
                  <a:lnTo>
                    <a:pt x="187" y="26"/>
                  </a:lnTo>
                  <a:lnTo>
                    <a:pt x="187" y="37"/>
                  </a:lnTo>
                  <a:lnTo>
                    <a:pt x="189" y="49"/>
                  </a:lnTo>
                  <a:lnTo>
                    <a:pt x="191" y="60"/>
                  </a:lnTo>
                  <a:lnTo>
                    <a:pt x="196" y="73"/>
                  </a:lnTo>
                  <a:lnTo>
                    <a:pt x="200" y="84"/>
                  </a:lnTo>
                  <a:lnTo>
                    <a:pt x="206" y="96"/>
                  </a:lnTo>
                  <a:lnTo>
                    <a:pt x="211" y="107"/>
                  </a:lnTo>
                  <a:lnTo>
                    <a:pt x="217" y="120"/>
                  </a:lnTo>
                  <a:lnTo>
                    <a:pt x="222" y="131"/>
                  </a:lnTo>
                  <a:lnTo>
                    <a:pt x="229" y="142"/>
                  </a:lnTo>
                  <a:lnTo>
                    <a:pt x="235" y="154"/>
                  </a:lnTo>
                  <a:lnTo>
                    <a:pt x="241" y="167"/>
                  </a:lnTo>
                  <a:lnTo>
                    <a:pt x="246" y="178"/>
                  </a:lnTo>
                  <a:lnTo>
                    <a:pt x="251" y="191"/>
                  </a:lnTo>
                  <a:lnTo>
                    <a:pt x="255" y="204"/>
                  </a:lnTo>
                  <a:lnTo>
                    <a:pt x="258" y="217"/>
                  </a:lnTo>
                  <a:lnTo>
                    <a:pt x="253" y="217"/>
                  </a:lnTo>
                  <a:lnTo>
                    <a:pt x="248" y="217"/>
                  </a:lnTo>
                  <a:lnTo>
                    <a:pt x="248" y="210"/>
                  </a:lnTo>
                  <a:lnTo>
                    <a:pt x="248" y="205"/>
                  </a:lnTo>
                  <a:lnTo>
                    <a:pt x="245" y="205"/>
                  </a:lnTo>
                  <a:lnTo>
                    <a:pt x="242" y="205"/>
                  </a:lnTo>
                  <a:lnTo>
                    <a:pt x="236" y="195"/>
                  </a:lnTo>
                  <a:lnTo>
                    <a:pt x="231" y="188"/>
                  </a:lnTo>
                  <a:lnTo>
                    <a:pt x="227" y="180"/>
                  </a:lnTo>
                  <a:lnTo>
                    <a:pt x="224" y="174"/>
                  </a:lnTo>
                  <a:lnTo>
                    <a:pt x="220" y="167"/>
                  </a:lnTo>
                  <a:lnTo>
                    <a:pt x="216" y="160"/>
                  </a:lnTo>
                  <a:lnTo>
                    <a:pt x="214" y="154"/>
                  </a:lnTo>
                  <a:lnTo>
                    <a:pt x="211" y="151"/>
                  </a:lnTo>
                  <a:lnTo>
                    <a:pt x="206" y="141"/>
                  </a:lnTo>
                  <a:lnTo>
                    <a:pt x="203" y="133"/>
                  </a:lnTo>
                  <a:lnTo>
                    <a:pt x="199" y="126"/>
                  </a:lnTo>
                  <a:lnTo>
                    <a:pt x="196" y="121"/>
                  </a:lnTo>
                  <a:lnTo>
                    <a:pt x="190" y="110"/>
                  </a:lnTo>
                  <a:lnTo>
                    <a:pt x="187" y="102"/>
                  </a:lnTo>
                  <a:lnTo>
                    <a:pt x="183" y="95"/>
                  </a:lnTo>
                  <a:lnTo>
                    <a:pt x="180" y="88"/>
                  </a:lnTo>
                  <a:lnTo>
                    <a:pt x="170" y="90"/>
                  </a:lnTo>
                  <a:lnTo>
                    <a:pt x="162" y="94"/>
                  </a:lnTo>
                  <a:lnTo>
                    <a:pt x="154" y="96"/>
                  </a:lnTo>
                  <a:lnTo>
                    <a:pt x="148" y="100"/>
                  </a:lnTo>
                  <a:lnTo>
                    <a:pt x="136" y="102"/>
                  </a:lnTo>
                  <a:lnTo>
                    <a:pt x="125" y="106"/>
                  </a:lnTo>
                  <a:lnTo>
                    <a:pt x="112" y="106"/>
                  </a:lnTo>
                  <a:lnTo>
                    <a:pt x="100" y="105"/>
                  </a:lnTo>
                  <a:lnTo>
                    <a:pt x="94" y="102"/>
                  </a:lnTo>
                  <a:lnTo>
                    <a:pt x="88" y="100"/>
                  </a:lnTo>
                  <a:lnTo>
                    <a:pt x="80" y="96"/>
                  </a:lnTo>
                  <a:lnTo>
                    <a:pt x="73" y="94"/>
                  </a:lnTo>
                  <a:lnTo>
                    <a:pt x="73" y="90"/>
                  </a:lnTo>
                  <a:lnTo>
                    <a:pt x="73" y="88"/>
                  </a:lnTo>
                  <a:lnTo>
                    <a:pt x="69" y="88"/>
                  </a:lnTo>
                  <a:lnTo>
                    <a:pt x="67" y="88"/>
                  </a:lnTo>
                  <a:lnTo>
                    <a:pt x="67" y="84"/>
                  </a:lnTo>
                  <a:lnTo>
                    <a:pt x="67" y="81"/>
                  </a:lnTo>
                  <a:lnTo>
                    <a:pt x="63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0" y="75"/>
                  </a:lnTo>
                  <a:lnTo>
                    <a:pt x="52" y="70"/>
                  </a:lnTo>
                  <a:lnTo>
                    <a:pt x="47" y="66"/>
                  </a:lnTo>
                  <a:lnTo>
                    <a:pt x="41" y="63"/>
                  </a:lnTo>
                  <a:lnTo>
                    <a:pt x="37" y="63"/>
                  </a:lnTo>
                  <a:lnTo>
                    <a:pt x="27" y="63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0" y="76"/>
                  </a:lnTo>
                  <a:lnTo>
                    <a:pt x="21" y="81"/>
                  </a:lnTo>
                  <a:lnTo>
                    <a:pt x="23" y="91"/>
                  </a:lnTo>
                  <a:lnTo>
                    <a:pt x="23" y="95"/>
                  </a:lnTo>
                  <a:lnTo>
                    <a:pt x="23" y="102"/>
                  </a:lnTo>
                  <a:lnTo>
                    <a:pt x="24" y="110"/>
                  </a:lnTo>
                  <a:lnTo>
                    <a:pt x="27" y="121"/>
                  </a:lnTo>
                  <a:lnTo>
                    <a:pt x="27" y="126"/>
                  </a:lnTo>
                  <a:lnTo>
                    <a:pt x="27" y="132"/>
                  </a:lnTo>
                  <a:lnTo>
                    <a:pt x="28" y="138"/>
                  </a:lnTo>
                  <a:lnTo>
                    <a:pt x="29" y="146"/>
                  </a:lnTo>
                  <a:lnTo>
                    <a:pt x="31" y="153"/>
                  </a:lnTo>
                  <a:lnTo>
                    <a:pt x="32" y="160"/>
                  </a:lnTo>
                  <a:lnTo>
                    <a:pt x="33" y="169"/>
                  </a:lnTo>
                  <a:lnTo>
                    <a:pt x="36" y="179"/>
                  </a:lnTo>
                  <a:lnTo>
                    <a:pt x="39" y="191"/>
                  </a:lnTo>
                  <a:lnTo>
                    <a:pt x="43" y="205"/>
                  </a:lnTo>
                  <a:lnTo>
                    <a:pt x="44" y="211"/>
                  </a:lnTo>
                  <a:lnTo>
                    <a:pt x="47" y="219"/>
                  </a:lnTo>
                  <a:lnTo>
                    <a:pt x="48" y="225"/>
                  </a:lnTo>
                  <a:lnTo>
                    <a:pt x="50" y="232"/>
                  </a:lnTo>
                  <a:lnTo>
                    <a:pt x="52" y="238"/>
                  </a:lnTo>
                  <a:lnTo>
                    <a:pt x="54" y="246"/>
                  </a:lnTo>
                  <a:lnTo>
                    <a:pt x="55" y="252"/>
                  </a:lnTo>
                  <a:lnTo>
                    <a:pt x="58" y="259"/>
                  </a:lnTo>
                  <a:lnTo>
                    <a:pt x="59" y="266"/>
                  </a:lnTo>
                  <a:lnTo>
                    <a:pt x="63" y="273"/>
                  </a:lnTo>
                  <a:lnTo>
                    <a:pt x="64" y="280"/>
                  </a:lnTo>
                  <a:lnTo>
                    <a:pt x="68" y="288"/>
                  </a:lnTo>
                  <a:lnTo>
                    <a:pt x="71" y="300"/>
                  </a:lnTo>
                  <a:lnTo>
                    <a:pt x="76" y="314"/>
                  </a:lnTo>
                  <a:lnTo>
                    <a:pt x="79" y="320"/>
                  </a:lnTo>
                  <a:lnTo>
                    <a:pt x="81" y="328"/>
                  </a:lnTo>
                  <a:lnTo>
                    <a:pt x="84" y="335"/>
                  </a:lnTo>
                  <a:lnTo>
                    <a:pt x="88" y="342"/>
                  </a:lnTo>
                  <a:lnTo>
                    <a:pt x="90" y="349"/>
                  </a:lnTo>
                  <a:lnTo>
                    <a:pt x="93" y="356"/>
                  </a:lnTo>
                  <a:lnTo>
                    <a:pt x="95" y="362"/>
                  </a:lnTo>
                  <a:lnTo>
                    <a:pt x="99" y="370"/>
                  </a:lnTo>
                  <a:lnTo>
                    <a:pt x="101" y="377"/>
                  </a:lnTo>
                  <a:lnTo>
                    <a:pt x="105" y="384"/>
                  </a:lnTo>
                  <a:lnTo>
                    <a:pt x="109" y="392"/>
                  </a:lnTo>
                  <a:lnTo>
                    <a:pt x="112" y="399"/>
                  </a:lnTo>
                  <a:lnTo>
                    <a:pt x="109" y="398"/>
                  </a:lnTo>
                  <a:lnTo>
                    <a:pt x="105" y="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99" name="Freeform 83"/>
            <p:cNvSpPr>
              <a:spLocks/>
            </p:cNvSpPr>
            <p:nvPr/>
          </p:nvSpPr>
          <p:spPr bwMode="auto">
            <a:xfrm>
              <a:off x="5211" y="2254"/>
              <a:ext cx="152" cy="179"/>
            </a:xfrm>
            <a:custGeom>
              <a:avLst/>
              <a:gdLst>
                <a:gd name="T0" fmla="*/ 49 w 303"/>
                <a:gd name="T1" fmla="*/ 350 h 359"/>
                <a:gd name="T2" fmla="*/ 16 w 303"/>
                <a:gd name="T3" fmla="*/ 346 h 359"/>
                <a:gd name="T4" fmla="*/ 10 w 303"/>
                <a:gd name="T5" fmla="*/ 325 h 359"/>
                <a:gd name="T6" fmla="*/ 51 w 303"/>
                <a:gd name="T7" fmla="*/ 322 h 359"/>
                <a:gd name="T8" fmla="*/ 82 w 303"/>
                <a:gd name="T9" fmla="*/ 325 h 359"/>
                <a:gd name="T10" fmla="*/ 111 w 303"/>
                <a:gd name="T11" fmla="*/ 298 h 359"/>
                <a:gd name="T12" fmla="*/ 143 w 303"/>
                <a:gd name="T13" fmla="*/ 276 h 359"/>
                <a:gd name="T14" fmla="*/ 172 w 303"/>
                <a:gd name="T15" fmla="*/ 252 h 359"/>
                <a:gd name="T16" fmla="*/ 193 w 303"/>
                <a:gd name="T17" fmla="*/ 219 h 359"/>
                <a:gd name="T18" fmla="*/ 199 w 303"/>
                <a:gd name="T19" fmla="*/ 188 h 359"/>
                <a:gd name="T20" fmla="*/ 198 w 303"/>
                <a:gd name="T21" fmla="*/ 155 h 359"/>
                <a:gd name="T22" fmla="*/ 198 w 303"/>
                <a:gd name="T23" fmla="*/ 123 h 359"/>
                <a:gd name="T24" fmla="*/ 198 w 303"/>
                <a:gd name="T25" fmla="*/ 84 h 359"/>
                <a:gd name="T26" fmla="*/ 198 w 303"/>
                <a:gd name="T27" fmla="*/ 53 h 359"/>
                <a:gd name="T28" fmla="*/ 188 w 303"/>
                <a:gd name="T29" fmla="*/ 26 h 359"/>
                <a:gd name="T30" fmla="*/ 157 w 303"/>
                <a:gd name="T31" fmla="*/ 38 h 359"/>
                <a:gd name="T32" fmla="*/ 142 w 303"/>
                <a:gd name="T33" fmla="*/ 68 h 359"/>
                <a:gd name="T34" fmla="*/ 135 w 303"/>
                <a:gd name="T35" fmla="*/ 105 h 359"/>
                <a:gd name="T36" fmla="*/ 130 w 303"/>
                <a:gd name="T37" fmla="*/ 147 h 359"/>
                <a:gd name="T38" fmla="*/ 119 w 303"/>
                <a:gd name="T39" fmla="*/ 186 h 359"/>
                <a:gd name="T40" fmla="*/ 99 w 303"/>
                <a:gd name="T41" fmla="*/ 219 h 359"/>
                <a:gd name="T42" fmla="*/ 60 w 303"/>
                <a:gd name="T43" fmla="*/ 238 h 359"/>
                <a:gd name="T44" fmla="*/ 27 w 303"/>
                <a:gd name="T45" fmla="*/ 243 h 359"/>
                <a:gd name="T46" fmla="*/ 33 w 303"/>
                <a:gd name="T47" fmla="*/ 271 h 359"/>
                <a:gd name="T48" fmla="*/ 31 w 303"/>
                <a:gd name="T49" fmla="*/ 277 h 359"/>
                <a:gd name="T50" fmla="*/ 10 w 303"/>
                <a:gd name="T51" fmla="*/ 267 h 359"/>
                <a:gd name="T52" fmla="*/ 16 w 303"/>
                <a:gd name="T53" fmla="*/ 236 h 359"/>
                <a:gd name="T54" fmla="*/ 49 w 303"/>
                <a:gd name="T55" fmla="*/ 219 h 359"/>
                <a:gd name="T56" fmla="*/ 84 w 303"/>
                <a:gd name="T57" fmla="*/ 202 h 359"/>
                <a:gd name="T58" fmla="*/ 106 w 303"/>
                <a:gd name="T59" fmla="*/ 174 h 359"/>
                <a:gd name="T60" fmla="*/ 108 w 303"/>
                <a:gd name="T61" fmla="*/ 139 h 359"/>
                <a:gd name="T62" fmla="*/ 104 w 303"/>
                <a:gd name="T63" fmla="*/ 99 h 359"/>
                <a:gd name="T64" fmla="*/ 111 w 303"/>
                <a:gd name="T65" fmla="*/ 66 h 359"/>
                <a:gd name="T66" fmla="*/ 125 w 303"/>
                <a:gd name="T67" fmla="*/ 37 h 359"/>
                <a:gd name="T68" fmla="*/ 159 w 303"/>
                <a:gd name="T69" fmla="*/ 6 h 359"/>
                <a:gd name="T70" fmla="*/ 193 w 303"/>
                <a:gd name="T71" fmla="*/ 0 h 359"/>
                <a:gd name="T72" fmla="*/ 224 w 303"/>
                <a:gd name="T73" fmla="*/ 6 h 359"/>
                <a:gd name="T74" fmla="*/ 258 w 303"/>
                <a:gd name="T75" fmla="*/ 22 h 359"/>
                <a:gd name="T76" fmla="*/ 271 w 303"/>
                <a:gd name="T77" fmla="*/ 36 h 359"/>
                <a:gd name="T78" fmla="*/ 277 w 303"/>
                <a:gd name="T79" fmla="*/ 43 h 359"/>
                <a:gd name="T80" fmla="*/ 294 w 303"/>
                <a:gd name="T81" fmla="*/ 68 h 359"/>
                <a:gd name="T82" fmla="*/ 299 w 303"/>
                <a:gd name="T83" fmla="*/ 100 h 359"/>
                <a:gd name="T84" fmla="*/ 282 w 303"/>
                <a:gd name="T85" fmla="*/ 95 h 359"/>
                <a:gd name="T86" fmla="*/ 267 w 303"/>
                <a:gd name="T87" fmla="*/ 69 h 359"/>
                <a:gd name="T88" fmla="*/ 255 w 303"/>
                <a:gd name="T89" fmla="*/ 52 h 359"/>
                <a:gd name="T90" fmla="*/ 247 w 303"/>
                <a:gd name="T91" fmla="*/ 46 h 359"/>
                <a:gd name="T92" fmla="*/ 240 w 303"/>
                <a:gd name="T93" fmla="*/ 40 h 359"/>
                <a:gd name="T94" fmla="*/ 225 w 303"/>
                <a:gd name="T95" fmla="*/ 72 h 359"/>
                <a:gd name="T96" fmla="*/ 225 w 303"/>
                <a:gd name="T97" fmla="*/ 100 h 359"/>
                <a:gd name="T98" fmla="*/ 226 w 303"/>
                <a:gd name="T99" fmla="*/ 129 h 359"/>
                <a:gd name="T100" fmla="*/ 230 w 303"/>
                <a:gd name="T101" fmla="*/ 157 h 359"/>
                <a:gd name="T102" fmla="*/ 231 w 303"/>
                <a:gd name="T103" fmla="*/ 186 h 359"/>
                <a:gd name="T104" fmla="*/ 230 w 303"/>
                <a:gd name="T105" fmla="*/ 215 h 359"/>
                <a:gd name="T106" fmla="*/ 223 w 303"/>
                <a:gd name="T107" fmla="*/ 245 h 359"/>
                <a:gd name="T108" fmla="*/ 206 w 303"/>
                <a:gd name="T109" fmla="*/ 270 h 359"/>
                <a:gd name="T110" fmla="*/ 173 w 303"/>
                <a:gd name="T111" fmla="*/ 296 h 359"/>
                <a:gd name="T112" fmla="*/ 137 w 303"/>
                <a:gd name="T113" fmla="*/ 325 h 359"/>
                <a:gd name="T114" fmla="*/ 103 w 303"/>
                <a:gd name="T115" fmla="*/ 35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359">
                  <a:moveTo>
                    <a:pt x="83" y="359"/>
                  </a:moveTo>
                  <a:lnTo>
                    <a:pt x="70" y="355"/>
                  </a:lnTo>
                  <a:lnTo>
                    <a:pt x="59" y="353"/>
                  </a:lnTo>
                  <a:lnTo>
                    <a:pt x="49" y="350"/>
                  </a:lnTo>
                  <a:lnTo>
                    <a:pt x="42" y="349"/>
                  </a:lnTo>
                  <a:lnTo>
                    <a:pt x="33" y="346"/>
                  </a:lnTo>
                  <a:lnTo>
                    <a:pt x="25" y="346"/>
                  </a:lnTo>
                  <a:lnTo>
                    <a:pt x="16" y="346"/>
                  </a:lnTo>
                  <a:lnTo>
                    <a:pt x="7" y="346"/>
                  </a:lnTo>
                  <a:lnTo>
                    <a:pt x="1" y="339"/>
                  </a:lnTo>
                  <a:lnTo>
                    <a:pt x="0" y="332"/>
                  </a:lnTo>
                  <a:lnTo>
                    <a:pt x="10" y="325"/>
                  </a:lnTo>
                  <a:lnTo>
                    <a:pt x="20" y="323"/>
                  </a:lnTo>
                  <a:lnTo>
                    <a:pt x="30" y="322"/>
                  </a:lnTo>
                  <a:lnTo>
                    <a:pt x="41" y="322"/>
                  </a:lnTo>
                  <a:lnTo>
                    <a:pt x="51" y="322"/>
                  </a:lnTo>
                  <a:lnTo>
                    <a:pt x="62" y="324"/>
                  </a:lnTo>
                  <a:lnTo>
                    <a:pt x="68" y="324"/>
                  </a:lnTo>
                  <a:lnTo>
                    <a:pt x="74" y="325"/>
                  </a:lnTo>
                  <a:lnTo>
                    <a:pt x="82" y="325"/>
                  </a:lnTo>
                  <a:lnTo>
                    <a:pt x="89" y="327"/>
                  </a:lnTo>
                  <a:lnTo>
                    <a:pt x="96" y="316"/>
                  </a:lnTo>
                  <a:lnTo>
                    <a:pt x="104" y="307"/>
                  </a:lnTo>
                  <a:lnTo>
                    <a:pt x="111" y="298"/>
                  </a:lnTo>
                  <a:lnTo>
                    <a:pt x="120" y="293"/>
                  </a:lnTo>
                  <a:lnTo>
                    <a:pt x="127" y="286"/>
                  </a:lnTo>
                  <a:lnTo>
                    <a:pt x="136" y="281"/>
                  </a:lnTo>
                  <a:lnTo>
                    <a:pt x="143" y="276"/>
                  </a:lnTo>
                  <a:lnTo>
                    <a:pt x="152" y="272"/>
                  </a:lnTo>
                  <a:lnTo>
                    <a:pt x="158" y="266"/>
                  </a:lnTo>
                  <a:lnTo>
                    <a:pt x="166" y="260"/>
                  </a:lnTo>
                  <a:lnTo>
                    <a:pt x="172" y="252"/>
                  </a:lnTo>
                  <a:lnTo>
                    <a:pt x="179" y="246"/>
                  </a:lnTo>
                  <a:lnTo>
                    <a:pt x="184" y="236"/>
                  </a:lnTo>
                  <a:lnTo>
                    <a:pt x="190" y="226"/>
                  </a:lnTo>
                  <a:lnTo>
                    <a:pt x="193" y="219"/>
                  </a:lnTo>
                  <a:lnTo>
                    <a:pt x="195" y="213"/>
                  </a:lnTo>
                  <a:lnTo>
                    <a:pt x="198" y="205"/>
                  </a:lnTo>
                  <a:lnTo>
                    <a:pt x="200" y="199"/>
                  </a:lnTo>
                  <a:lnTo>
                    <a:pt x="199" y="188"/>
                  </a:lnTo>
                  <a:lnTo>
                    <a:pt x="199" y="178"/>
                  </a:lnTo>
                  <a:lnTo>
                    <a:pt x="198" y="170"/>
                  </a:lnTo>
                  <a:lnTo>
                    <a:pt x="198" y="162"/>
                  </a:lnTo>
                  <a:lnTo>
                    <a:pt x="198" y="155"/>
                  </a:lnTo>
                  <a:lnTo>
                    <a:pt x="198" y="147"/>
                  </a:lnTo>
                  <a:lnTo>
                    <a:pt x="198" y="140"/>
                  </a:lnTo>
                  <a:lnTo>
                    <a:pt x="198" y="132"/>
                  </a:lnTo>
                  <a:lnTo>
                    <a:pt x="198" y="123"/>
                  </a:lnTo>
                  <a:lnTo>
                    <a:pt x="198" y="114"/>
                  </a:lnTo>
                  <a:lnTo>
                    <a:pt x="198" y="103"/>
                  </a:lnTo>
                  <a:lnTo>
                    <a:pt x="198" y="92"/>
                  </a:lnTo>
                  <a:lnTo>
                    <a:pt x="198" y="84"/>
                  </a:lnTo>
                  <a:lnTo>
                    <a:pt x="198" y="78"/>
                  </a:lnTo>
                  <a:lnTo>
                    <a:pt x="198" y="71"/>
                  </a:lnTo>
                  <a:lnTo>
                    <a:pt x="198" y="63"/>
                  </a:lnTo>
                  <a:lnTo>
                    <a:pt x="198" y="53"/>
                  </a:lnTo>
                  <a:lnTo>
                    <a:pt x="198" y="45"/>
                  </a:lnTo>
                  <a:lnTo>
                    <a:pt x="198" y="35"/>
                  </a:lnTo>
                  <a:lnTo>
                    <a:pt x="199" y="26"/>
                  </a:lnTo>
                  <a:lnTo>
                    <a:pt x="188" y="26"/>
                  </a:lnTo>
                  <a:lnTo>
                    <a:pt x="179" y="27"/>
                  </a:lnTo>
                  <a:lnTo>
                    <a:pt x="171" y="30"/>
                  </a:lnTo>
                  <a:lnTo>
                    <a:pt x="164" y="35"/>
                  </a:lnTo>
                  <a:lnTo>
                    <a:pt x="157" y="38"/>
                  </a:lnTo>
                  <a:lnTo>
                    <a:pt x="153" y="46"/>
                  </a:lnTo>
                  <a:lnTo>
                    <a:pt x="148" y="52"/>
                  </a:lnTo>
                  <a:lnTo>
                    <a:pt x="146" y="61"/>
                  </a:lnTo>
                  <a:lnTo>
                    <a:pt x="142" y="68"/>
                  </a:lnTo>
                  <a:lnTo>
                    <a:pt x="140" y="77"/>
                  </a:lnTo>
                  <a:lnTo>
                    <a:pt x="137" y="85"/>
                  </a:lnTo>
                  <a:lnTo>
                    <a:pt x="137" y="95"/>
                  </a:lnTo>
                  <a:lnTo>
                    <a:pt x="135" y="105"/>
                  </a:lnTo>
                  <a:lnTo>
                    <a:pt x="133" y="115"/>
                  </a:lnTo>
                  <a:lnTo>
                    <a:pt x="132" y="126"/>
                  </a:lnTo>
                  <a:lnTo>
                    <a:pt x="132" y="137"/>
                  </a:lnTo>
                  <a:lnTo>
                    <a:pt x="130" y="147"/>
                  </a:lnTo>
                  <a:lnTo>
                    <a:pt x="127" y="157"/>
                  </a:lnTo>
                  <a:lnTo>
                    <a:pt x="125" y="167"/>
                  </a:lnTo>
                  <a:lnTo>
                    <a:pt x="122" y="177"/>
                  </a:lnTo>
                  <a:lnTo>
                    <a:pt x="119" y="186"/>
                  </a:lnTo>
                  <a:lnTo>
                    <a:pt x="115" y="194"/>
                  </a:lnTo>
                  <a:lnTo>
                    <a:pt x="110" y="203"/>
                  </a:lnTo>
                  <a:lnTo>
                    <a:pt x="106" y="213"/>
                  </a:lnTo>
                  <a:lnTo>
                    <a:pt x="99" y="219"/>
                  </a:lnTo>
                  <a:lnTo>
                    <a:pt x="91" y="225"/>
                  </a:lnTo>
                  <a:lnTo>
                    <a:pt x="83" y="230"/>
                  </a:lnTo>
                  <a:lnTo>
                    <a:pt x="73" y="235"/>
                  </a:lnTo>
                  <a:lnTo>
                    <a:pt x="60" y="238"/>
                  </a:lnTo>
                  <a:lnTo>
                    <a:pt x="49" y="241"/>
                  </a:lnTo>
                  <a:lnTo>
                    <a:pt x="42" y="241"/>
                  </a:lnTo>
                  <a:lnTo>
                    <a:pt x="35" y="243"/>
                  </a:lnTo>
                  <a:lnTo>
                    <a:pt x="27" y="243"/>
                  </a:lnTo>
                  <a:lnTo>
                    <a:pt x="21" y="244"/>
                  </a:lnTo>
                  <a:lnTo>
                    <a:pt x="23" y="256"/>
                  </a:lnTo>
                  <a:lnTo>
                    <a:pt x="27" y="270"/>
                  </a:lnTo>
                  <a:lnTo>
                    <a:pt x="33" y="271"/>
                  </a:lnTo>
                  <a:lnTo>
                    <a:pt x="41" y="273"/>
                  </a:lnTo>
                  <a:lnTo>
                    <a:pt x="41" y="276"/>
                  </a:lnTo>
                  <a:lnTo>
                    <a:pt x="41" y="280"/>
                  </a:lnTo>
                  <a:lnTo>
                    <a:pt x="31" y="277"/>
                  </a:lnTo>
                  <a:lnTo>
                    <a:pt x="25" y="276"/>
                  </a:lnTo>
                  <a:lnTo>
                    <a:pt x="18" y="273"/>
                  </a:lnTo>
                  <a:lnTo>
                    <a:pt x="15" y="272"/>
                  </a:lnTo>
                  <a:lnTo>
                    <a:pt x="10" y="267"/>
                  </a:lnTo>
                  <a:lnTo>
                    <a:pt x="9" y="262"/>
                  </a:lnTo>
                  <a:lnTo>
                    <a:pt x="9" y="254"/>
                  </a:lnTo>
                  <a:lnTo>
                    <a:pt x="12" y="246"/>
                  </a:lnTo>
                  <a:lnTo>
                    <a:pt x="16" y="236"/>
                  </a:lnTo>
                  <a:lnTo>
                    <a:pt x="22" y="228"/>
                  </a:lnTo>
                  <a:lnTo>
                    <a:pt x="31" y="225"/>
                  </a:lnTo>
                  <a:lnTo>
                    <a:pt x="41" y="223"/>
                  </a:lnTo>
                  <a:lnTo>
                    <a:pt x="49" y="219"/>
                  </a:lnTo>
                  <a:lnTo>
                    <a:pt x="59" y="217"/>
                  </a:lnTo>
                  <a:lnTo>
                    <a:pt x="68" y="212"/>
                  </a:lnTo>
                  <a:lnTo>
                    <a:pt x="77" y="207"/>
                  </a:lnTo>
                  <a:lnTo>
                    <a:pt x="84" y="202"/>
                  </a:lnTo>
                  <a:lnTo>
                    <a:pt x="93" y="197"/>
                  </a:lnTo>
                  <a:lnTo>
                    <a:pt x="98" y="189"/>
                  </a:lnTo>
                  <a:lnTo>
                    <a:pt x="103" y="182"/>
                  </a:lnTo>
                  <a:lnTo>
                    <a:pt x="106" y="174"/>
                  </a:lnTo>
                  <a:lnTo>
                    <a:pt x="110" y="167"/>
                  </a:lnTo>
                  <a:lnTo>
                    <a:pt x="110" y="157"/>
                  </a:lnTo>
                  <a:lnTo>
                    <a:pt x="110" y="148"/>
                  </a:lnTo>
                  <a:lnTo>
                    <a:pt x="108" y="139"/>
                  </a:lnTo>
                  <a:lnTo>
                    <a:pt x="104" y="130"/>
                  </a:lnTo>
                  <a:lnTo>
                    <a:pt x="104" y="119"/>
                  </a:lnTo>
                  <a:lnTo>
                    <a:pt x="104" y="109"/>
                  </a:lnTo>
                  <a:lnTo>
                    <a:pt x="104" y="99"/>
                  </a:lnTo>
                  <a:lnTo>
                    <a:pt x="106" y="90"/>
                  </a:lnTo>
                  <a:lnTo>
                    <a:pt x="106" y="82"/>
                  </a:lnTo>
                  <a:lnTo>
                    <a:pt x="109" y="73"/>
                  </a:lnTo>
                  <a:lnTo>
                    <a:pt x="111" y="66"/>
                  </a:lnTo>
                  <a:lnTo>
                    <a:pt x="115" y="58"/>
                  </a:lnTo>
                  <a:lnTo>
                    <a:pt x="117" y="51"/>
                  </a:lnTo>
                  <a:lnTo>
                    <a:pt x="121" y="43"/>
                  </a:lnTo>
                  <a:lnTo>
                    <a:pt x="125" y="37"/>
                  </a:lnTo>
                  <a:lnTo>
                    <a:pt x="129" y="32"/>
                  </a:lnTo>
                  <a:lnTo>
                    <a:pt x="138" y="21"/>
                  </a:lnTo>
                  <a:lnTo>
                    <a:pt x="150" y="14"/>
                  </a:lnTo>
                  <a:lnTo>
                    <a:pt x="159" y="6"/>
                  </a:lnTo>
                  <a:lnTo>
                    <a:pt x="172" y="3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2" y="1"/>
                  </a:lnTo>
                  <a:lnTo>
                    <a:pt x="209" y="1"/>
                  </a:lnTo>
                  <a:lnTo>
                    <a:pt x="216" y="4"/>
                  </a:lnTo>
                  <a:lnTo>
                    <a:pt x="224" y="6"/>
                  </a:lnTo>
                  <a:lnTo>
                    <a:pt x="232" y="10"/>
                  </a:lnTo>
                  <a:lnTo>
                    <a:pt x="240" y="12"/>
                  </a:lnTo>
                  <a:lnTo>
                    <a:pt x="250" y="17"/>
                  </a:lnTo>
                  <a:lnTo>
                    <a:pt x="258" y="22"/>
                  </a:lnTo>
                  <a:lnTo>
                    <a:pt x="268" y="30"/>
                  </a:lnTo>
                  <a:lnTo>
                    <a:pt x="268" y="32"/>
                  </a:lnTo>
                  <a:lnTo>
                    <a:pt x="268" y="36"/>
                  </a:lnTo>
                  <a:lnTo>
                    <a:pt x="271" y="36"/>
                  </a:lnTo>
                  <a:lnTo>
                    <a:pt x="274" y="36"/>
                  </a:lnTo>
                  <a:lnTo>
                    <a:pt x="274" y="38"/>
                  </a:lnTo>
                  <a:lnTo>
                    <a:pt x="274" y="43"/>
                  </a:lnTo>
                  <a:lnTo>
                    <a:pt x="277" y="43"/>
                  </a:lnTo>
                  <a:lnTo>
                    <a:pt x="281" y="43"/>
                  </a:lnTo>
                  <a:lnTo>
                    <a:pt x="283" y="48"/>
                  </a:lnTo>
                  <a:lnTo>
                    <a:pt x="289" y="58"/>
                  </a:lnTo>
                  <a:lnTo>
                    <a:pt x="294" y="68"/>
                  </a:lnTo>
                  <a:lnTo>
                    <a:pt x="300" y="79"/>
                  </a:lnTo>
                  <a:lnTo>
                    <a:pt x="303" y="89"/>
                  </a:lnTo>
                  <a:lnTo>
                    <a:pt x="302" y="98"/>
                  </a:lnTo>
                  <a:lnTo>
                    <a:pt x="299" y="100"/>
                  </a:lnTo>
                  <a:lnTo>
                    <a:pt x="296" y="103"/>
                  </a:lnTo>
                  <a:lnTo>
                    <a:pt x="291" y="103"/>
                  </a:lnTo>
                  <a:lnTo>
                    <a:pt x="284" y="104"/>
                  </a:lnTo>
                  <a:lnTo>
                    <a:pt x="282" y="95"/>
                  </a:lnTo>
                  <a:lnTo>
                    <a:pt x="278" y="88"/>
                  </a:lnTo>
                  <a:lnTo>
                    <a:pt x="274" y="82"/>
                  </a:lnTo>
                  <a:lnTo>
                    <a:pt x="271" y="74"/>
                  </a:lnTo>
                  <a:lnTo>
                    <a:pt x="267" y="69"/>
                  </a:lnTo>
                  <a:lnTo>
                    <a:pt x="265" y="64"/>
                  </a:lnTo>
                  <a:lnTo>
                    <a:pt x="261" y="58"/>
                  </a:lnTo>
                  <a:lnTo>
                    <a:pt x="258" y="52"/>
                  </a:lnTo>
                  <a:lnTo>
                    <a:pt x="255" y="52"/>
                  </a:lnTo>
                  <a:lnTo>
                    <a:pt x="251" y="52"/>
                  </a:lnTo>
                  <a:lnTo>
                    <a:pt x="251" y="48"/>
                  </a:lnTo>
                  <a:lnTo>
                    <a:pt x="251" y="46"/>
                  </a:lnTo>
                  <a:lnTo>
                    <a:pt x="247" y="46"/>
                  </a:lnTo>
                  <a:lnTo>
                    <a:pt x="245" y="46"/>
                  </a:lnTo>
                  <a:lnTo>
                    <a:pt x="245" y="42"/>
                  </a:lnTo>
                  <a:lnTo>
                    <a:pt x="245" y="40"/>
                  </a:lnTo>
                  <a:lnTo>
                    <a:pt x="240" y="40"/>
                  </a:lnTo>
                  <a:lnTo>
                    <a:pt x="235" y="40"/>
                  </a:lnTo>
                  <a:lnTo>
                    <a:pt x="230" y="52"/>
                  </a:lnTo>
                  <a:lnTo>
                    <a:pt x="226" y="66"/>
                  </a:lnTo>
                  <a:lnTo>
                    <a:pt x="225" y="72"/>
                  </a:lnTo>
                  <a:lnTo>
                    <a:pt x="225" y="79"/>
                  </a:lnTo>
                  <a:lnTo>
                    <a:pt x="225" y="87"/>
                  </a:lnTo>
                  <a:lnTo>
                    <a:pt x="225" y="94"/>
                  </a:lnTo>
                  <a:lnTo>
                    <a:pt x="225" y="100"/>
                  </a:lnTo>
                  <a:lnTo>
                    <a:pt x="225" y="108"/>
                  </a:lnTo>
                  <a:lnTo>
                    <a:pt x="225" y="114"/>
                  </a:lnTo>
                  <a:lnTo>
                    <a:pt x="226" y="121"/>
                  </a:lnTo>
                  <a:lnTo>
                    <a:pt x="226" y="129"/>
                  </a:lnTo>
                  <a:lnTo>
                    <a:pt x="227" y="136"/>
                  </a:lnTo>
                  <a:lnTo>
                    <a:pt x="229" y="144"/>
                  </a:lnTo>
                  <a:lnTo>
                    <a:pt x="230" y="151"/>
                  </a:lnTo>
                  <a:lnTo>
                    <a:pt x="230" y="157"/>
                  </a:lnTo>
                  <a:lnTo>
                    <a:pt x="230" y="165"/>
                  </a:lnTo>
                  <a:lnTo>
                    <a:pt x="230" y="172"/>
                  </a:lnTo>
                  <a:lnTo>
                    <a:pt x="231" y="179"/>
                  </a:lnTo>
                  <a:lnTo>
                    <a:pt x="231" y="186"/>
                  </a:lnTo>
                  <a:lnTo>
                    <a:pt x="231" y="193"/>
                  </a:lnTo>
                  <a:lnTo>
                    <a:pt x="231" y="200"/>
                  </a:lnTo>
                  <a:lnTo>
                    <a:pt x="231" y="208"/>
                  </a:lnTo>
                  <a:lnTo>
                    <a:pt x="230" y="215"/>
                  </a:lnTo>
                  <a:lnTo>
                    <a:pt x="229" y="223"/>
                  </a:lnTo>
                  <a:lnTo>
                    <a:pt x="227" y="230"/>
                  </a:lnTo>
                  <a:lnTo>
                    <a:pt x="226" y="238"/>
                  </a:lnTo>
                  <a:lnTo>
                    <a:pt x="223" y="245"/>
                  </a:lnTo>
                  <a:lnTo>
                    <a:pt x="220" y="252"/>
                  </a:lnTo>
                  <a:lnTo>
                    <a:pt x="216" y="260"/>
                  </a:lnTo>
                  <a:lnTo>
                    <a:pt x="214" y="267"/>
                  </a:lnTo>
                  <a:lnTo>
                    <a:pt x="206" y="270"/>
                  </a:lnTo>
                  <a:lnTo>
                    <a:pt x="199" y="276"/>
                  </a:lnTo>
                  <a:lnTo>
                    <a:pt x="190" y="281"/>
                  </a:lnTo>
                  <a:lnTo>
                    <a:pt x="183" y="288"/>
                  </a:lnTo>
                  <a:lnTo>
                    <a:pt x="173" y="296"/>
                  </a:lnTo>
                  <a:lnTo>
                    <a:pt x="164" y="303"/>
                  </a:lnTo>
                  <a:lnTo>
                    <a:pt x="156" y="311"/>
                  </a:lnTo>
                  <a:lnTo>
                    <a:pt x="147" y="319"/>
                  </a:lnTo>
                  <a:lnTo>
                    <a:pt x="137" y="325"/>
                  </a:lnTo>
                  <a:lnTo>
                    <a:pt x="129" y="333"/>
                  </a:lnTo>
                  <a:lnTo>
                    <a:pt x="119" y="339"/>
                  </a:lnTo>
                  <a:lnTo>
                    <a:pt x="111" y="346"/>
                  </a:lnTo>
                  <a:lnTo>
                    <a:pt x="103" y="350"/>
                  </a:lnTo>
                  <a:lnTo>
                    <a:pt x="95" y="355"/>
                  </a:lnTo>
                  <a:lnTo>
                    <a:pt x="88" y="358"/>
                  </a:lnTo>
                  <a:lnTo>
                    <a:pt x="83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0" name="Freeform 84"/>
            <p:cNvSpPr>
              <a:spLocks/>
            </p:cNvSpPr>
            <p:nvPr/>
          </p:nvSpPr>
          <p:spPr bwMode="auto">
            <a:xfrm>
              <a:off x="4951" y="2291"/>
              <a:ext cx="21" cy="23"/>
            </a:xfrm>
            <a:custGeom>
              <a:avLst/>
              <a:gdLst>
                <a:gd name="T0" fmla="*/ 25 w 42"/>
                <a:gd name="T1" fmla="*/ 46 h 47"/>
                <a:gd name="T2" fmla="*/ 25 w 42"/>
                <a:gd name="T3" fmla="*/ 38 h 47"/>
                <a:gd name="T4" fmla="*/ 25 w 42"/>
                <a:gd name="T5" fmla="*/ 32 h 47"/>
                <a:gd name="T6" fmla="*/ 25 w 42"/>
                <a:gd name="T7" fmla="*/ 25 h 47"/>
                <a:gd name="T8" fmla="*/ 25 w 42"/>
                <a:gd name="T9" fmla="*/ 19 h 47"/>
                <a:gd name="T10" fmla="*/ 20 w 42"/>
                <a:gd name="T11" fmla="*/ 19 h 47"/>
                <a:gd name="T12" fmla="*/ 15 w 42"/>
                <a:gd name="T13" fmla="*/ 19 h 47"/>
                <a:gd name="T14" fmla="*/ 13 w 42"/>
                <a:gd name="T15" fmla="*/ 25 h 47"/>
                <a:gd name="T16" fmla="*/ 13 w 42"/>
                <a:gd name="T17" fmla="*/ 32 h 47"/>
                <a:gd name="T18" fmla="*/ 6 w 42"/>
                <a:gd name="T19" fmla="*/ 31 h 47"/>
                <a:gd name="T20" fmla="*/ 0 w 42"/>
                <a:gd name="T21" fmla="*/ 31 h 47"/>
                <a:gd name="T22" fmla="*/ 3 w 42"/>
                <a:gd name="T23" fmla="*/ 24 h 47"/>
                <a:gd name="T24" fmla="*/ 6 w 42"/>
                <a:gd name="T25" fmla="*/ 16 h 47"/>
                <a:gd name="T26" fmla="*/ 9 w 42"/>
                <a:gd name="T27" fmla="*/ 9 h 47"/>
                <a:gd name="T28" fmla="*/ 13 w 42"/>
                <a:gd name="T29" fmla="*/ 3 h 47"/>
                <a:gd name="T30" fmla="*/ 21 w 42"/>
                <a:gd name="T31" fmla="*/ 0 h 47"/>
                <a:gd name="T32" fmla="*/ 27 w 42"/>
                <a:gd name="T33" fmla="*/ 0 h 47"/>
                <a:gd name="T34" fmla="*/ 32 w 42"/>
                <a:gd name="T35" fmla="*/ 1 h 47"/>
                <a:gd name="T36" fmla="*/ 42 w 42"/>
                <a:gd name="T37" fmla="*/ 6 h 47"/>
                <a:gd name="T38" fmla="*/ 38 w 42"/>
                <a:gd name="T39" fmla="*/ 16 h 47"/>
                <a:gd name="T40" fmla="*/ 36 w 42"/>
                <a:gd name="T41" fmla="*/ 26 h 47"/>
                <a:gd name="T42" fmla="*/ 34 w 42"/>
                <a:gd name="T43" fmla="*/ 36 h 47"/>
                <a:gd name="T44" fmla="*/ 32 w 42"/>
                <a:gd name="T45" fmla="*/ 47 h 47"/>
                <a:gd name="T46" fmla="*/ 29 w 42"/>
                <a:gd name="T47" fmla="*/ 46 h 47"/>
                <a:gd name="T48" fmla="*/ 25 w 42"/>
                <a:gd name="T4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7">
                  <a:moveTo>
                    <a:pt x="25" y="46"/>
                  </a:moveTo>
                  <a:lnTo>
                    <a:pt x="25" y="38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20" y="19"/>
                  </a:lnTo>
                  <a:lnTo>
                    <a:pt x="15" y="19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6" y="16"/>
                  </a:lnTo>
                  <a:lnTo>
                    <a:pt x="9" y="9"/>
                  </a:lnTo>
                  <a:lnTo>
                    <a:pt x="13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42" y="6"/>
                  </a:lnTo>
                  <a:lnTo>
                    <a:pt x="38" y="16"/>
                  </a:lnTo>
                  <a:lnTo>
                    <a:pt x="36" y="26"/>
                  </a:lnTo>
                  <a:lnTo>
                    <a:pt x="34" y="36"/>
                  </a:lnTo>
                  <a:lnTo>
                    <a:pt x="32" y="47"/>
                  </a:lnTo>
                  <a:lnTo>
                    <a:pt x="29" y="46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2" name="Freeform 86"/>
            <p:cNvSpPr>
              <a:spLocks/>
            </p:cNvSpPr>
            <p:nvPr/>
          </p:nvSpPr>
          <p:spPr bwMode="auto">
            <a:xfrm>
              <a:off x="4942" y="2287"/>
              <a:ext cx="12" cy="16"/>
            </a:xfrm>
            <a:custGeom>
              <a:avLst/>
              <a:gdLst>
                <a:gd name="T0" fmla="*/ 0 w 23"/>
                <a:gd name="T1" fmla="*/ 32 h 32"/>
                <a:gd name="T2" fmla="*/ 2 w 23"/>
                <a:gd name="T3" fmla="*/ 24 h 32"/>
                <a:gd name="T4" fmla="*/ 5 w 23"/>
                <a:gd name="T5" fmla="*/ 17 h 32"/>
                <a:gd name="T6" fmla="*/ 7 w 23"/>
                <a:gd name="T7" fmla="*/ 10 h 32"/>
                <a:gd name="T8" fmla="*/ 11 w 23"/>
                <a:gd name="T9" fmla="*/ 3 h 32"/>
                <a:gd name="T10" fmla="*/ 16 w 23"/>
                <a:gd name="T11" fmla="*/ 1 h 32"/>
                <a:gd name="T12" fmla="*/ 23 w 23"/>
                <a:gd name="T13" fmla="*/ 0 h 32"/>
                <a:gd name="T14" fmla="*/ 18 w 23"/>
                <a:gd name="T15" fmla="*/ 7 h 32"/>
                <a:gd name="T16" fmla="*/ 15 w 23"/>
                <a:gd name="T17" fmla="*/ 14 h 32"/>
                <a:gd name="T18" fmla="*/ 10 w 23"/>
                <a:gd name="T19" fmla="*/ 23 h 32"/>
                <a:gd name="T20" fmla="*/ 6 w 23"/>
                <a:gd name="T21" fmla="*/ 32 h 32"/>
                <a:gd name="T22" fmla="*/ 2 w 23"/>
                <a:gd name="T23" fmla="*/ 32 h 32"/>
                <a:gd name="T24" fmla="*/ 0 w 23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2">
                  <a:moveTo>
                    <a:pt x="0" y="32"/>
                  </a:moveTo>
                  <a:lnTo>
                    <a:pt x="2" y="24"/>
                  </a:lnTo>
                  <a:lnTo>
                    <a:pt x="5" y="17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18" y="7"/>
                  </a:lnTo>
                  <a:lnTo>
                    <a:pt x="15" y="14"/>
                  </a:lnTo>
                  <a:lnTo>
                    <a:pt x="10" y="23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3" name="Freeform 87"/>
            <p:cNvSpPr>
              <a:spLocks/>
            </p:cNvSpPr>
            <p:nvPr/>
          </p:nvSpPr>
          <p:spPr bwMode="auto">
            <a:xfrm>
              <a:off x="4993" y="2064"/>
              <a:ext cx="115" cy="222"/>
            </a:xfrm>
            <a:custGeom>
              <a:avLst/>
              <a:gdLst>
                <a:gd name="T0" fmla="*/ 176 w 231"/>
                <a:gd name="T1" fmla="*/ 433 h 444"/>
                <a:gd name="T2" fmla="*/ 172 w 231"/>
                <a:gd name="T3" fmla="*/ 427 h 444"/>
                <a:gd name="T4" fmla="*/ 169 w 231"/>
                <a:gd name="T5" fmla="*/ 421 h 444"/>
                <a:gd name="T6" fmla="*/ 140 w 231"/>
                <a:gd name="T7" fmla="*/ 411 h 444"/>
                <a:gd name="T8" fmla="*/ 115 w 231"/>
                <a:gd name="T9" fmla="*/ 407 h 444"/>
                <a:gd name="T10" fmla="*/ 92 w 231"/>
                <a:gd name="T11" fmla="*/ 406 h 444"/>
                <a:gd name="T12" fmla="*/ 68 w 231"/>
                <a:gd name="T13" fmla="*/ 406 h 444"/>
                <a:gd name="T14" fmla="*/ 42 w 231"/>
                <a:gd name="T15" fmla="*/ 406 h 444"/>
                <a:gd name="T16" fmla="*/ 33 w 231"/>
                <a:gd name="T17" fmla="*/ 401 h 444"/>
                <a:gd name="T18" fmla="*/ 26 w 231"/>
                <a:gd name="T19" fmla="*/ 393 h 444"/>
                <a:gd name="T20" fmla="*/ 25 w 231"/>
                <a:gd name="T21" fmla="*/ 371 h 444"/>
                <a:gd name="T22" fmla="*/ 15 w 231"/>
                <a:gd name="T23" fmla="*/ 346 h 444"/>
                <a:gd name="T24" fmla="*/ 9 w 231"/>
                <a:gd name="T25" fmla="*/ 323 h 444"/>
                <a:gd name="T26" fmla="*/ 3 w 231"/>
                <a:gd name="T27" fmla="*/ 299 h 444"/>
                <a:gd name="T28" fmla="*/ 1 w 231"/>
                <a:gd name="T29" fmla="*/ 275 h 444"/>
                <a:gd name="T30" fmla="*/ 0 w 231"/>
                <a:gd name="T31" fmla="*/ 249 h 444"/>
                <a:gd name="T32" fmla="*/ 1 w 231"/>
                <a:gd name="T33" fmla="*/ 224 h 444"/>
                <a:gd name="T34" fmla="*/ 1 w 231"/>
                <a:gd name="T35" fmla="*/ 199 h 444"/>
                <a:gd name="T36" fmla="*/ 6 w 231"/>
                <a:gd name="T37" fmla="*/ 174 h 444"/>
                <a:gd name="T38" fmla="*/ 10 w 231"/>
                <a:gd name="T39" fmla="*/ 151 h 444"/>
                <a:gd name="T40" fmla="*/ 16 w 231"/>
                <a:gd name="T41" fmla="*/ 129 h 444"/>
                <a:gd name="T42" fmla="*/ 26 w 231"/>
                <a:gd name="T43" fmla="*/ 103 h 444"/>
                <a:gd name="T44" fmla="*/ 41 w 231"/>
                <a:gd name="T45" fmla="*/ 77 h 444"/>
                <a:gd name="T46" fmla="*/ 50 w 231"/>
                <a:gd name="T47" fmla="*/ 61 h 444"/>
                <a:gd name="T48" fmla="*/ 57 w 231"/>
                <a:gd name="T49" fmla="*/ 45 h 444"/>
                <a:gd name="T50" fmla="*/ 46 w 231"/>
                <a:gd name="T51" fmla="*/ 32 h 444"/>
                <a:gd name="T52" fmla="*/ 33 w 231"/>
                <a:gd name="T53" fmla="*/ 10 h 444"/>
                <a:gd name="T54" fmla="*/ 46 w 231"/>
                <a:gd name="T55" fmla="*/ 0 h 444"/>
                <a:gd name="T56" fmla="*/ 68 w 231"/>
                <a:gd name="T57" fmla="*/ 10 h 444"/>
                <a:gd name="T58" fmla="*/ 88 w 231"/>
                <a:gd name="T59" fmla="*/ 22 h 444"/>
                <a:gd name="T60" fmla="*/ 108 w 231"/>
                <a:gd name="T61" fmla="*/ 33 h 444"/>
                <a:gd name="T62" fmla="*/ 118 w 231"/>
                <a:gd name="T63" fmla="*/ 43 h 444"/>
                <a:gd name="T64" fmla="*/ 130 w 231"/>
                <a:gd name="T65" fmla="*/ 54 h 444"/>
                <a:gd name="T66" fmla="*/ 144 w 231"/>
                <a:gd name="T67" fmla="*/ 69 h 444"/>
                <a:gd name="T68" fmla="*/ 147 w 231"/>
                <a:gd name="T69" fmla="*/ 79 h 444"/>
                <a:gd name="T70" fmla="*/ 156 w 231"/>
                <a:gd name="T71" fmla="*/ 87 h 444"/>
                <a:gd name="T72" fmla="*/ 167 w 231"/>
                <a:gd name="T73" fmla="*/ 111 h 444"/>
                <a:gd name="T74" fmla="*/ 173 w 231"/>
                <a:gd name="T75" fmla="*/ 120 h 444"/>
                <a:gd name="T76" fmla="*/ 177 w 231"/>
                <a:gd name="T77" fmla="*/ 147 h 444"/>
                <a:gd name="T78" fmla="*/ 181 w 231"/>
                <a:gd name="T79" fmla="*/ 169 h 444"/>
                <a:gd name="T80" fmla="*/ 186 w 231"/>
                <a:gd name="T81" fmla="*/ 192 h 444"/>
                <a:gd name="T82" fmla="*/ 191 w 231"/>
                <a:gd name="T83" fmla="*/ 218 h 444"/>
                <a:gd name="T84" fmla="*/ 193 w 231"/>
                <a:gd name="T85" fmla="*/ 257 h 444"/>
                <a:gd name="T86" fmla="*/ 191 w 231"/>
                <a:gd name="T87" fmla="*/ 278 h 444"/>
                <a:gd name="T88" fmla="*/ 186 w 231"/>
                <a:gd name="T89" fmla="*/ 301 h 444"/>
                <a:gd name="T90" fmla="*/ 178 w 231"/>
                <a:gd name="T91" fmla="*/ 327 h 444"/>
                <a:gd name="T92" fmla="*/ 167 w 231"/>
                <a:gd name="T93" fmla="*/ 359 h 444"/>
                <a:gd name="T94" fmla="*/ 188 w 231"/>
                <a:gd name="T95" fmla="*/ 351 h 444"/>
                <a:gd name="T96" fmla="*/ 210 w 231"/>
                <a:gd name="T97" fmla="*/ 349 h 444"/>
                <a:gd name="T98" fmla="*/ 229 w 231"/>
                <a:gd name="T99" fmla="*/ 355 h 444"/>
                <a:gd name="T100" fmla="*/ 213 w 231"/>
                <a:gd name="T101" fmla="*/ 369 h 444"/>
                <a:gd name="T102" fmla="*/ 189 w 231"/>
                <a:gd name="T103" fmla="*/ 377 h 444"/>
                <a:gd name="T104" fmla="*/ 167 w 231"/>
                <a:gd name="T105" fmla="*/ 388 h 444"/>
                <a:gd name="T106" fmla="*/ 169 w 231"/>
                <a:gd name="T107" fmla="*/ 398 h 444"/>
                <a:gd name="T108" fmla="*/ 192 w 231"/>
                <a:gd name="T109" fmla="*/ 412 h 444"/>
                <a:gd name="T110" fmla="*/ 208 w 231"/>
                <a:gd name="T111" fmla="*/ 432 h 444"/>
                <a:gd name="T112" fmla="*/ 199 w 231"/>
                <a:gd name="T11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444">
                  <a:moveTo>
                    <a:pt x="199" y="444"/>
                  </a:moveTo>
                  <a:lnTo>
                    <a:pt x="187" y="438"/>
                  </a:lnTo>
                  <a:lnTo>
                    <a:pt x="176" y="433"/>
                  </a:lnTo>
                  <a:lnTo>
                    <a:pt x="176" y="429"/>
                  </a:lnTo>
                  <a:lnTo>
                    <a:pt x="176" y="427"/>
                  </a:lnTo>
                  <a:lnTo>
                    <a:pt x="172" y="427"/>
                  </a:lnTo>
                  <a:lnTo>
                    <a:pt x="169" y="427"/>
                  </a:lnTo>
                  <a:lnTo>
                    <a:pt x="169" y="423"/>
                  </a:lnTo>
                  <a:lnTo>
                    <a:pt x="169" y="421"/>
                  </a:lnTo>
                  <a:lnTo>
                    <a:pt x="158" y="417"/>
                  </a:lnTo>
                  <a:lnTo>
                    <a:pt x="150" y="413"/>
                  </a:lnTo>
                  <a:lnTo>
                    <a:pt x="140" y="411"/>
                  </a:lnTo>
                  <a:lnTo>
                    <a:pt x="132" y="409"/>
                  </a:lnTo>
                  <a:lnTo>
                    <a:pt x="124" y="408"/>
                  </a:lnTo>
                  <a:lnTo>
                    <a:pt x="115" y="407"/>
                  </a:lnTo>
                  <a:lnTo>
                    <a:pt x="108" y="407"/>
                  </a:lnTo>
                  <a:lnTo>
                    <a:pt x="100" y="407"/>
                  </a:lnTo>
                  <a:lnTo>
                    <a:pt x="92" y="406"/>
                  </a:lnTo>
                  <a:lnTo>
                    <a:pt x="84" y="406"/>
                  </a:lnTo>
                  <a:lnTo>
                    <a:pt x="75" y="406"/>
                  </a:lnTo>
                  <a:lnTo>
                    <a:pt x="68" y="406"/>
                  </a:lnTo>
                  <a:lnTo>
                    <a:pt x="59" y="406"/>
                  </a:lnTo>
                  <a:lnTo>
                    <a:pt x="51" y="406"/>
                  </a:lnTo>
                  <a:lnTo>
                    <a:pt x="42" y="406"/>
                  </a:lnTo>
                  <a:lnTo>
                    <a:pt x="33" y="407"/>
                  </a:lnTo>
                  <a:lnTo>
                    <a:pt x="33" y="403"/>
                  </a:lnTo>
                  <a:lnTo>
                    <a:pt x="33" y="401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6" y="393"/>
                  </a:lnTo>
                  <a:lnTo>
                    <a:pt x="26" y="386"/>
                  </a:lnTo>
                  <a:lnTo>
                    <a:pt x="25" y="379"/>
                  </a:lnTo>
                  <a:lnTo>
                    <a:pt x="25" y="371"/>
                  </a:lnTo>
                  <a:lnTo>
                    <a:pt x="21" y="362"/>
                  </a:lnTo>
                  <a:lnTo>
                    <a:pt x="17" y="355"/>
                  </a:lnTo>
                  <a:lnTo>
                    <a:pt x="15" y="346"/>
                  </a:lnTo>
                  <a:lnTo>
                    <a:pt x="12" y="339"/>
                  </a:lnTo>
                  <a:lnTo>
                    <a:pt x="10" y="330"/>
                  </a:lnTo>
                  <a:lnTo>
                    <a:pt x="9" y="323"/>
                  </a:lnTo>
                  <a:lnTo>
                    <a:pt x="6" y="315"/>
                  </a:lnTo>
                  <a:lnTo>
                    <a:pt x="5" y="308"/>
                  </a:lnTo>
                  <a:lnTo>
                    <a:pt x="3" y="299"/>
                  </a:lnTo>
                  <a:lnTo>
                    <a:pt x="1" y="291"/>
                  </a:lnTo>
                  <a:lnTo>
                    <a:pt x="1" y="282"/>
                  </a:lnTo>
                  <a:lnTo>
                    <a:pt x="1" y="275"/>
                  </a:lnTo>
                  <a:lnTo>
                    <a:pt x="0" y="266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1" y="241"/>
                  </a:lnTo>
                  <a:lnTo>
                    <a:pt x="1" y="233"/>
                  </a:lnTo>
                  <a:lnTo>
                    <a:pt x="1" y="224"/>
                  </a:lnTo>
                  <a:lnTo>
                    <a:pt x="1" y="215"/>
                  </a:lnTo>
                  <a:lnTo>
                    <a:pt x="1" y="208"/>
                  </a:lnTo>
                  <a:lnTo>
                    <a:pt x="1" y="199"/>
                  </a:lnTo>
                  <a:lnTo>
                    <a:pt x="3" y="191"/>
                  </a:lnTo>
                  <a:lnTo>
                    <a:pt x="4" y="182"/>
                  </a:lnTo>
                  <a:lnTo>
                    <a:pt x="6" y="174"/>
                  </a:lnTo>
                  <a:lnTo>
                    <a:pt x="6" y="166"/>
                  </a:lnTo>
                  <a:lnTo>
                    <a:pt x="9" y="158"/>
                  </a:lnTo>
                  <a:lnTo>
                    <a:pt x="10" y="151"/>
                  </a:lnTo>
                  <a:lnTo>
                    <a:pt x="12" y="144"/>
                  </a:lnTo>
                  <a:lnTo>
                    <a:pt x="14" y="136"/>
                  </a:lnTo>
                  <a:lnTo>
                    <a:pt x="16" y="129"/>
                  </a:lnTo>
                  <a:lnTo>
                    <a:pt x="17" y="121"/>
                  </a:lnTo>
                  <a:lnTo>
                    <a:pt x="21" y="115"/>
                  </a:lnTo>
                  <a:lnTo>
                    <a:pt x="26" y="103"/>
                  </a:lnTo>
                  <a:lnTo>
                    <a:pt x="32" y="93"/>
                  </a:lnTo>
                  <a:lnTo>
                    <a:pt x="36" y="84"/>
                  </a:lnTo>
                  <a:lnTo>
                    <a:pt x="41" y="77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61"/>
                  </a:lnTo>
                  <a:lnTo>
                    <a:pt x="52" y="57"/>
                  </a:lnTo>
                  <a:lnTo>
                    <a:pt x="54" y="49"/>
                  </a:lnTo>
                  <a:lnTo>
                    <a:pt x="57" y="45"/>
                  </a:lnTo>
                  <a:lnTo>
                    <a:pt x="58" y="41"/>
                  </a:lnTo>
                  <a:lnTo>
                    <a:pt x="59" y="37"/>
                  </a:lnTo>
                  <a:lnTo>
                    <a:pt x="46" y="32"/>
                  </a:lnTo>
                  <a:lnTo>
                    <a:pt x="33" y="27"/>
                  </a:lnTo>
                  <a:lnTo>
                    <a:pt x="32" y="16"/>
                  </a:lnTo>
                  <a:lnTo>
                    <a:pt x="33" y="10"/>
                  </a:lnTo>
                  <a:lnTo>
                    <a:pt x="35" y="5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82" y="19"/>
                  </a:lnTo>
                  <a:lnTo>
                    <a:pt x="88" y="22"/>
                  </a:lnTo>
                  <a:lnTo>
                    <a:pt x="95" y="26"/>
                  </a:lnTo>
                  <a:lnTo>
                    <a:pt x="101" y="30"/>
                  </a:lnTo>
                  <a:lnTo>
                    <a:pt x="108" y="33"/>
                  </a:lnTo>
                  <a:lnTo>
                    <a:pt x="108" y="37"/>
                  </a:lnTo>
                  <a:lnTo>
                    <a:pt x="108" y="41"/>
                  </a:lnTo>
                  <a:lnTo>
                    <a:pt x="118" y="43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30" y="54"/>
                  </a:lnTo>
                  <a:lnTo>
                    <a:pt x="134" y="61"/>
                  </a:lnTo>
                  <a:lnTo>
                    <a:pt x="140" y="69"/>
                  </a:lnTo>
                  <a:lnTo>
                    <a:pt x="144" y="69"/>
                  </a:lnTo>
                  <a:lnTo>
                    <a:pt x="147" y="69"/>
                  </a:lnTo>
                  <a:lnTo>
                    <a:pt x="147" y="74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3" y="79"/>
                  </a:lnTo>
                  <a:lnTo>
                    <a:pt x="156" y="87"/>
                  </a:lnTo>
                  <a:lnTo>
                    <a:pt x="160" y="95"/>
                  </a:lnTo>
                  <a:lnTo>
                    <a:pt x="163" y="103"/>
                  </a:lnTo>
                  <a:lnTo>
                    <a:pt x="167" y="111"/>
                  </a:lnTo>
                  <a:lnTo>
                    <a:pt x="169" y="111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4" y="130"/>
                  </a:lnTo>
                  <a:lnTo>
                    <a:pt x="176" y="139"/>
                  </a:lnTo>
                  <a:lnTo>
                    <a:pt x="177" y="147"/>
                  </a:lnTo>
                  <a:lnTo>
                    <a:pt x="178" y="155"/>
                  </a:lnTo>
                  <a:lnTo>
                    <a:pt x="179" y="162"/>
                  </a:lnTo>
                  <a:lnTo>
                    <a:pt x="181" y="169"/>
                  </a:lnTo>
                  <a:lnTo>
                    <a:pt x="183" y="178"/>
                  </a:lnTo>
                  <a:lnTo>
                    <a:pt x="183" y="184"/>
                  </a:lnTo>
                  <a:lnTo>
                    <a:pt x="186" y="192"/>
                  </a:lnTo>
                  <a:lnTo>
                    <a:pt x="186" y="198"/>
                  </a:lnTo>
                  <a:lnTo>
                    <a:pt x="188" y="205"/>
                  </a:lnTo>
                  <a:lnTo>
                    <a:pt x="191" y="218"/>
                  </a:lnTo>
                  <a:lnTo>
                    <a:pt x="193" y="231"/>
                  </a:lnTo>
                  <a:lnTo>
                    <a:pt x="193" y="244"/>
                  </a:lnTo>
                  <a:lnTo>
                    <a:pt x="193" y="257"/>
                  </a:lnTo>
                  <a:lnTo>
                    <a:pt x="192" y="264"/>
                  </a:lnTo>
                  <a:lnTo>
                    <a:pt x="192" y="271"/>
                  </a:lnTo>
                  <a:lnTo>
                    <a:pt x="191" y="278"/>
                  </a:lnTo>
                  <a:lnTo>
                    <a:pt x="191" y="286"/>
                  </a:lnTo>
                  <a:lnTo>
                    <a:pt x="188" y="293"/>
                  </a:lnTo>
                  <a:lnTo>
                    <a:pt x="186" y="301"/>
                  </a:lnTo>
                  <a:lnTo>
                    <a:pt x="183" y="308"/>
                  </a:lnTo>
                  <a:lnTo>
                    <a:pt x="182" y="318"/>
                  </a:lnTo>
                  <a:lnTo>
                    <a:pt x="178" y="327"/>
                  </a:lnTo>
                  <a:lnTo>
                    <a:pt x="174" y="337"/>
                  </a:lnTo>
                  <a:lnTo>
                    <a:pt x="171" y="348"/>
                  </a:lnTo>
                  <a:lnTo>
                    <a:pt x="167" y="359"/>
                  </a:lnTo>
                  <a:lnTo>
                    <a:pt x="174" y="355"/>
                  </a:lnTo>
                  <a:lnTo>
                    <a:pt x="182" y="354"/>
                  </a:lnTo>
                  <a:lnTo>
                    <a:pt x="188" y="351"/>
                  </a:lnTo>
                  <a:lnTo>
                    <a:pt x="194" y="351"/>
                  </a:lnTo>
                  <a:lnTo>
                    <a:pt x="203" y="349"/>
                  </a:lnTo>
                  <a:lnTo>
                    <a:pt x="210" y="349"/>
                  </a:lnTo>
                  <a:lnTo>
                    <a:pt x="220" y="348"/>
                  </a:lnTo>
                  <a:lnTo>
                    <a:pt x="231" y="349"/>
                  </a:lnTo>
                  <a:lnTo>
                    <a:pt x="229" y="355"/>
                  </a:lnTo>
                  <a:lnTo>
                    <a:pt x="229" y="364"/>
                  </a:lnTo>
                  <a:lnTo>
                    <a:pt x="220" y="366"/>
                  </a:lnTo>
                  <a:lnTo>
                    <a:pt x="213" y="369"/>
                  </a:lnTo>
                  <a:lnTo>
                    <a:pt x="204" y="371"/>
                  </a:lnTo>
                  <a:lnTo>
                    <a:pt x="197" y="375"/>
                  </a:lnTo>
                  <a:lnTo>
                    <a:pt x="189" y="377"/>
                  </a:lnTo>
                  <a:lnTo>
                    <a:pt x="182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7" y="392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77" y="402"/>
                  </a:lnTo>
                  <a:lnTo>
                    <a:pt x="183" y="406"/>
                  </a:lnTo>
                  <a:lnTo>
                    <a:pt x="192" y="412"/>
                  </a:lnTo>
                  <a:lnTo>
                    <a:pt x="198" y="417"/>
                  </a:lnTo>
                  <a:lnTo>
                    <a:pt x="204" y="424"/>
                  </a:lnTo>
                  <a:lnTo>
                    <a:pt x="208" y="432"/>
                  </a:lnTo>
                  <a:lnTo>
                    <a:pt x="210" y="440"/>
                  </a:lnTo>
                  <a:lnTo>
                    <a:pt x="204" y="443"/>
                  </a:lnTo>
                  <a:lnTo>
                    <a:pt x="199" y="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5" name="Freeform 89"/>
            <p:cNvSpPr>
              <a:spLocks/>
            </p:cNvSpPr>
            <p:nvPr/>
          </p:nvSpPr>
          <p:spPr bwMode="auto">
            <a:xfrm>
              <a:off x="5009" y="2090"/>
              <a:ext cx="64" cy="160"/>
            </a:xfrm>
            <a:custGeom>
              <a:avLst/>
              <a:gdLst>
                <a:gd name="T0" fmla="*/ 21 w 128"/>
                <a:gd name="T1" fmla="*/ 309 h 319"/>
                <a:gd name="T2" fmla="*/ 15 w 128"/>
                <a:gd name="T3" fmla="*/ 295 h 319"/>
                <a:gd name="T4" fmla="*/ 9 w 128"/>
                <a:gd name="T5" fmla="*/ 275 h 319"/>
                <a:gd name="T6" fmla="*/ 3 w 128"/>
                <a:gd name="T7" fmla="*/ 251 h 319"/>
                <a:gd name="T8" fmla="*/ 0 w 128"/>
                <a:gd name="T9" fmla="*/ 232 h 319"/>
                <a:gd name="T10" fmla="*/ 0 w 128"/>
                <a:gd name="T11" fmla="*/ 218 h 319"/>
                <a:gd name="T12" fmla="*/ 12 w 128"/>
                <a:gd name="T13" fmla="*/ 212 h 319"/>
                <a:gd name="T14" fmla="*/ 31 w 128"/>
                <a:gd name="T15" fmla="*/ 209 h 319"/>
                <a:gd name="T16" fmla="*/ 41 w 128"/>
                <a:gd name="T17" fmla="*/ 199 h 319"/>
                <a:gd name="T18" fmla="*/ 41 w 128"/>
                <a:gd name="T19" fmla="*/ 186 h 319"/>
                <a:gd name="T20" fmla="*/ 38 w 128"/>
                <a:gd name="T21" fmla="*/ 171 h 319"/>
                <a:gd name="T22" fmla="*/ 24 w 128"/>
                <a:gd name="T23" fmla="*/ 164 h 319"/>
                <a:gd name="T24" fmla="*/ 9 w 128"/>
                <a:gd name="T25" fmla="*/ 168 h 319"/>
                <a:gd name="T26" fmla="*/ 5 w 128"/>
                <a:gd name="T27" fmla="*/ 168 h 319"/>
                <a:gd name="T28" fmla="*/ 5 w 128"/>
                <a:gd name="T29" fmla="*/ 155 h 319"/>
                <a:gd name="T30" fmla="*/ 5 w 128"/>
                <a:gd name="T31" fmla="*/ 138 h 319"/>
                <a:gd name="T32" fmla="*/ 8 w 128"/>
                <a:gd name="T33" fmla="*/ 115 h 319"/>
                <a:gd name="T34" fmla="*/ 12 w 128"/>
                <a:gd name="T35" fmla="*/ 94 h 319"/>
                <a:gd name="T36" fmla="*/ 18 w 128"/>
                <a:gd name="T37" fmla="*/ 73 h 319"/>
                <a:gd name="T38" fmla="*/ 23 w 128"/>
                <a:gd name="T39" fmla="*/ 53 h 319"/>
                <a:gd name="T40" fmla="*/ 30 w 128"/>
                <a:gd name="T41" fmla="*/ 32 h 319"/>
                <a:gd name="T42" fmla="*/ 38 w 128"/>
                <a:gd name="T43" fmla="*/ 10 h 319"/>
                <a:gd name="T44" fmla="*/ 49 w 128"/>
                <a:gd name="T45" fmla="*/ 3 h 319"/>
                <a:gd name="T46" fmla="*/ 64 w 128"/>
                <a:gd name="T47" fmla="*/ 13 h 319"/>
                <a:gd name="T48" fmla="*/ 81 w 128"/>
                <a:gd name="T49" fmla="*/ 27 h 319"/>
                <a:gd name="T50" fmla="*/ 94 w 128"/>
                <a:gd name="T51" fmla="*/ 45 h 319"/>
                <a:gd name="T52" fmla="*/ 101 w 128"/>
                <a:gd name="T53" fmla="*/ 56 h 319"/>
                <a:gd name="T54" fmla="*/ 106 w 128"/>
                <a:gd name="T55" fmla="*/ 63 h 319"/>
                <a:gd name="T56" fmla="*/ 109 w 128"/>
                <a:gd name="T57" fmla="*/ 79 h 319"/>
                <a:gd name="T58" fmla="*/ 114 w 128"/>
                <a:gd name="T59" fmla="*/ 99 h 319"/>
                <a:gd name="T60" fmla="*/ 119 w 128"/>
                <a:gd name="T61" fmla="*/ 120 h 319"/>
                <a:gd name="T62" fmla="*/ 123 w 128"/>
                <a:gd name="T63" fmla="*/ 141 h 319"/>
                <a:gd name="T64" fmla="*/ 125 w 128"/>
                <a:gd name="T65" fmla="*/ 164 h 319"/>
                <a:gd name="T66" fmla="*/ 127 w 128"/>
                <a:gd name="T67" fmla="*/ 185 h 319"/>
                <a:gd name="T68" fmla="*/ 128 w 128"/>
                <a:gd name="T69" fmla="*/ 207 h 319"/>
                <a:gd name="T70" fmla="*/ 125 w 128"/>
                <a:gd name="T71" fmla="*/ 227 h 319"/>
                <a:gd name="T72" fmla="*/ 122 w 128"/>
                <a:gd name="T73" fmla="*/ 246 h 319"/>
                <a:gd name="T74" fmla="*/ 115 w 128"/>
                <a:gd name="T75" fmla="*/ 265 h 319"/>
                <a:gd name="T76" fmla="*/ 107 w 128"/>
                <a:gd name="T77" fmla="*/ 281 h 319"/>
                <a:gd name="T78" fmla="*/ 94 w 128"/>
                <a:gd name="T79" fmla="*/ 293 h 319"/>
                <a:gd name="T80" fmla="*/ 78 w 128"/>
                <a:gd name="T81" fmla="*/ 305 h 319"/>
                <a:gd name="T82" fmla="*/ 60 w 128"/>
                <a:gd name="T83" fmla="*/ 313 h 319"/>
                <a:gd name="T84" fmla="*/ 38 w 128"/>
                <a:gd name="T85" fmla="*/ 3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319">
                  <a:moveTo>
                    <a:pt x="26" y="319"/>
                  </a:moveTo>
                  <a:lnTo>
                    <a:pt x="21" y="309"/>
                  </a:lnTo>
                  <a:lnTo>
                    <a:pt x="18" y="302"/>
                  </a:lnTo>
                  <a:lnTo>
                    <a:pt x="15" y="295"/>
                  </a:lnTo>
                  <a:lnTo>
                    <a:pt x="13" y="288"/>
                  </a:lnTo>
                  <a:lnTo>
                    <a:pt x="9" y="275"/>
                  </a:lnTo>
                  <a:lnTo>
                    <a:pt x="7" y="264"/>
                  </a:lnTo>
                  <a:lnTo>
                    <a:pt x="3" y="251"/>
                  </a:lnTo>
                  <a:lnTo>
                    <a:pt x="2" y="239"/>
                  </a:lnTo>
                  <a:lnTo>
                    <a:pt x="0" y="232"/>
                  </a:lnTo>
                  <a:lnTo>
                    <a:pt x="0" y="225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12" y="212"/>
                  </a:lnTo>
                  <a:lnTo>
                    <a:pt x="23" y="212"/>
                  </a:lnTo>
                  <a:lnTo>
                    <a:pt x="31" y="209"/>
                  </a:lnTo>
                  <a:lnTo>
                    <a:pt x="39" y="207"/>
                  </a:lnTo>
                  <a:lnTo>
                    <a:pt x="41" y="199"/>
                  </a:lnTo>
                  <a:lnTo>
                    <a:pt x="42" y="192"/>
                  </a:lnTo>
                  <a:lnTo>
                    <a:pt x="41" y="186"/>
                  </a:lnTo>
                  <a:lnTo>
                    <a:pt x="40" y="180"/>
                  </a:lnTo>
                  <a:lnTo>
                    <a:pt x="38" y="171"/>
                  </a:lnTo>
                  <a:lnTo>
                    <a:pt x="36" y="164"/>
                  </a:lnTo>
                  <a:lnTo>
                    <a:pt x="24" y="164"/>
                  </a:lnTo>
                  <a:lnTo>
                    <a:pt x="13" y="164"/>
                  </a:lnTo>
                  <a:lnTo>
                    <a:pt x="9" y="168"/>
                  </a:lnTo>
                  <a:lnTo>
                    <a:pt x="5" y="176"/>
                  </a:lnTo>
                  <a:lnTo>
                    <a:pt x="5" y="168"/>
                  </a:lnTo>
                  <a:lnTo>
                    <a:pt x="5" y="161"/>
                  </a:lnTo>
                  <a:lnTo>
                    <a:pt x="5" y="155"/>
                  </a:lnTo>
                  <a:lnTo>
                    <a:pt x="5" y="149"/>
                  </a:lnTo>
                  <a:lnTo>
                    <a:pt x="5" y="138"/>
                  </a:lnTo>
                  <a:lnTo>
                    <a:pt x="8" y="126"/>
                  </a:lnTo>
                  <a:lnTo>
                    <a:pt x="8" y="115"/>
                  </a:lnTo>
                  <a:lnTo>
                    <a:pt x="10" y="104"/>
                  </a:lnTo>
                  <a:lnTo>
                    <a:pt x="12" y="94"/>
                  </a:lnTo>
                  <a:lnTo>
                    <a:pt x="15" y="84"/>
                  </a:lnTo>
                  <a:lnTo>
                    <a:pt x="18" y="73"/>
                  </a:lnTo>
                  <a:lnTo>
                    <a:pt x="20" y="63"/>
                  </a:lnTo>
                  <a:lnTo>
                    <a:pt x="23" y="53"/>
                  </a:lnTo>
                  <a:lnTo>
                    <a:pt x="26" y="44"/>
                  </a:lnTo>
                  <a:lnTo>
                    <a:pt x="30" y="32"/>
                  </a:lnTo>
                  <a:lnTo>
                    <a:pt x="34" y="21"/>
                  </a:lnTo>
                  <a:lnTo>
                    <a:pt x="38" y="1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6" y="6"/>
                  </a:lnTo>
                  <a:lnTo>
                    <a:pt x="64" y="13"/>
                  </a:lnTo>
                  <a:lnTo>
                    <a:pt x="73" y="20"/>
                  </a:lnTo>
                  <a:lnTo>
                    <a:pt x="81" y="27"/>
                  </a:lnTo>
                  <a:lnTo>
                    <a:pt x="89" y="36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01" y="56"/>
                  </a:lnTo>
                  <a:lnTo>
                    <a:pt x="104" y="56"/>
                  </a:lnTo>
                  <a:lnTo>
                    <a:pt x="106" y="63"/>
                  </a:lnTo>
                  <a:lnTo>
                    <a:pt x="108" y="71"/>
                  </a:lnTo>
                  <a:lnTo>
                    <a:pt x="109" y="79"/>
                  </a:lnTo>
                  <a:lnTo>
                    <a:pt x="113" y="89"/>
                  </a:lnTo>
                  <a:lnTo>
                    <a:pt x="114" y="99"/>
                  </a:lnTo>
                  <a:lnTo>
                    <a:pt x="117" y="109"/>
                  </a:lnTo>
                  <a:lnTo>
                    <a:pt x="119" y="120"/>
                  </a:lnTo>
                  <a:lnTo>
                    <a:pt x="122" y="131"/>
                  </a:lnTo>
                  <a:lnTo>
                    <a:pt x="123" y="141"/>
                  </a:lnTo>
                  <a:lnTo>
                    <a:pt x="124" y="152"/>
                  </a:lnTo>
                  <a:lnTo>
                    <a:pt x="125" y="164"/>
                  </a:lnTo>
                  <a:lnTo>
                    <a:pt x="127" y="175"/>
                  </a:lnTo>
                  <a:lnTo>
                    <a:pt x="127" y="185"/>
                  </a:lnTo>
                  <a:lnTo>
                    <a:pt x="128" y="196"/>
                  </a:lnTo>
                  <a:lnTo>
                    <a:pt x="128" y="207"/>
                  </a:lnTo>
                  <a:lnTo>
                    <a:pt x="128" y="218"/>
                  </a:lnTo>
                  <a:lnTo>
                    <a:pt x="125" y="227"/>
                  </a:lnTo>
                  <a:lnTo>
                    <a:pt x="124" y="236"/>
                  </a:lnTo>
                  <a:lnTo>
                    <a:pt x="122" y="246"/>
                  </a:lnTo>
                  <a:lnTo>
                    <a:pt x="119" y="256"/>
                  </a:lnTo>
                  <a:lnTo>
                    <a:pt x="115" y="265"/>
                  </a:lnTo>
                  <a:lnTo>
                    <a:pt x="112" y="274"/>
                  </a:lnTo>
                  <a:lnTo>
                    <a:pt x="107" y="281"/>
                  </a:lnTo>
                  <a:lnTo>
                    <a:pt x="102" y="288"/>
                  </a:lnTo>
                  <a:lnTo>
                    <a:pt x="94" y="293"/>
                  </a:lnTo>
                  <a:lnTo>
                    <a:pt x="87" y="300"/>
                  </a:lnTo>
                  <a:lnTo>
                    <a:pt x="78" y="305"/>
                  </a:lnTo>
                  <a:lnTo>
                    <a:pt x="71" y="311"/>
                  </a:lnTo>
                  <a:lnTo>
                    <a:pt x="60" y="313"/>
                  </a:lnTo>
                  <a:lnTo>
                    <a:pt x="50" y="317"/>
                  </a:lnTo>
                  <a:lnTo>
                    <a:pt x="38" y="318"/>
                  </a:lnTo>
                  <a:lnTo>
                    <a:pt x="26" y="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6" name="Freeform 90"/>
            <p:cNvSpPr>
              <a:spLocks/>
            </p:cNvSpPr>
            <p:nvPr/>
          </p:nvSpPr>
          <p:spPr bwMode="auto">
            <a:xfrm>
              <a:off x="5197" y="2110"/>
              <a:ext cx="136" cy="124"/>
            </a:xfrm>
            <a:custGeom>
              <a:avLst/>
              <a:gdLst>
                <a:gd name="T0" fmla="*/ 76 w 271"/>
                <a:gd name="T1" fmla="*/ 244 h 247"/>
                <a:gd name="T2" fmla="*/ 62 w 271"/>
                <a:gd name="T3" fmla="*/ 239 h 247"/>
                <a:gd name="T4" fmla="*/ 50 w 271"/>
                <a:gd name="T5" fmla="*/ 241 h 247"/>
                <a:gd name="T6" fmla="*/ 42 w 271"/>
                <a:gd name="T7" fmla="*/ 234 h 247"/>
                <a:gd name="T8" fmla="*/ 40 w 271"/>
                <a:gd name="T9" fmla="*/ 220 h 247"/>
                <a:gd name="T10" fmla="*/ 39 w 271"/>
                <a:gd name="T11" fmla="*/ 209 h 247"/>
                <a:gd name="T12" fmla="*/ 25 w 271"/>
                <a:gd name="T13" fmla="*/ 196 h 247"/>
                <a:gd name="T14" fmla="*/ 15 w 271"/>
                <a:gd name="T15" fmla="*/ 183 h 247"/>
                <a:gd name="T16" fmla="*/ 18 w 271"/>
                <a:gd name="T17" fmla="*/ 168 h 247"/>
                <a:gd name="T18" fmla="*/ 20 w 271"/>
                <a:gd name="T19" fmla="*/ 153 h 247"/>
                <a:gd name="T20" fmla="*/ 23 w 271"/>
                <a:gd name="T21" fmla="*/ 135 h 247"/>
                <a:gd name="T22" fmla="*/ 19 w 271"/>
                <a:gd name="T23" fmla="*/ 121 h 247"/>
                <a:gd name="T24" fmla="*/ 8 w 271"/>
                <a:gd name="T25" fmla="*/ 115 h 247"/>
                <a:gd name="T26" fmla="*/ 0 w 271"/>
                <a:gd name="T27" fmla="*/ 105 h 247"/>
                <a:gd name="T28" fmla="*/ 8 w 271"/>
                <a:gd name="T29" fmla="*/ 90 h 247"/>
                <a:gd name="T30" fmla="*/ 17 w 271"/>
                <a:gd name="T31" fmla="*/ 75 h 247"/>
                <a:gd name="T32" fmla="*/ 28 w 271"/>
                <a:gd name="T33" fmla="*/ 60 h 247"/>
                <a:gd name="T34" fmla="*/ 40 w 271"/>
                <a:gd name="T35" fmla="*/ 47 h 247"/>
                <a:gd name="T36" fmla="*/ 52 w 271"/>
                <a:gd name="T37" fmla="*/ 33 h 247"/>
                <a:gd name="T38" fmla="*/ 65 w 271"/>
                <a:gd name="T39" fmla="*/ 20 h 247"/>
                <a:gd name="T40" fmla="*/ 76 w 271"/>
                <a:gd name="T41" fmla="*/ 6 h 247"/>
                <a:gd name="T42" fmla="*/ 89 w 271"/>
                <a:gd name="T43" fmla="*/ 0 h 247"/>
                <a:gd name="T44" fmla="*/ 104 w 271"/>
                <a:gd name="T45" fmla="*/ 6 h 247"/>
                <a:gd name="T46" fmla="*/ 118 w 271"/>
                <a:gd name="T47" fmla="*/ 16 h 247"/>
                <a:gd name="T48" fmla="*/ 132 w 271"/>
                <a:gd name="T49" fmla="*/ 29 h 247"/>
                <a:gd name="T50" fmla="*/ 144 w 271"/>
                <a:gd name="T51" fmla="*/ 43 h 247"/>
                <a:gd name="T52" fmla="*/ 156 w 271"/>
                <a:gd name="T53" fmla="*/ 55 h 247"/>
                <a:gd name="T54" fmla="*/ 170 w 271"/>
                <a:gd name="T55" fmla="*/ 65 h 247"/>
                <a:gd name="T56" fmla="*/ 182 w 271"/>
                <a:gd name="T57" fmla="*/ 73 h 247"/>
                <a:gd name="T58" fmla="*/ 191 w 271"/>
                <a:gd name="T59" fmla="*/ 78 h 247"/>
                <a:gd name="T60" fmla="*/ 198 w 271"/>
                <a:gd name="T61" fmla="*/ 86 h 247"/>
                <a:gd name="T62" fmla="*/ 206 w 271"/>
                <a:gd name="T63" fmla="*/ 94 h 247"/>
                <a:gd name="T64" fmla="*/ 209 w 271"/>
                <a:gd name="T65" fmla="*/ 96 h 247"/>
                <a:gd name="T66" fmla="*/ 212 w 271"/>
                <a:gd name="T67" fmla="*/ 100 h 247"/>
                <a:gd name="T68" fmla="*/ 216 w 271"/>
                <a:gd name="T69" fmla="*/ 102 h 247"/>
                <a:gd name="T70" fmla="*/ 223 w 271"/>
                <a:gd name="T71" fmla="*/ 109 h 247"/>
                <a:gd name="T72" fmla="*/ 234 w 271"/>
                <a:gd name="T73" fmla="*/ 116 h 247"/>
                <a:gd name="T74" fmla="*/ 240 w 271"/>
                <a:gd name="T75" fmla="*/ 125 h 247"/>
                <a:gd name="T76" fmla="*/ 249 w 271"/>
                <a:gd name="T77" fmla="*/ 132 h 247"/>
                <a:gd name="T78" fmla="*/ 260 w 271"/>
                <a:gd name="T79" fmla="*/ 140 h 247"/>
                <a:gd name="T80" fmla="*/ 270 w 271"/>
                <a:gd name="T81" fmla="*/ 157 h 247"/>
                <a:gd name="T82" fmla="*/ 261 w 271"/>
                <a:gd name="T83" fmla="*/ 169 h 247"/>
                <a:gd name="T84" fmla="*/ 247 w 271"/>
                <a:gd name="T85" fmla="*/ 169 h 247"/>
                <a:gd name="T86" fmla="*/ 232 w 271"/>
                <a:gd name="T87" fmla="*/ 169 h 247"/>
                <a:gd name="T88" fmla="*/ 218 w 271"/>
                <a:gd name="T89" fmla="*/ 171 h 247"/>
                <a:gd name="T90" fmla="*/ 200 w 271"/>
                <a:gd name="T91" fmla="*/ 173 h 247"/>
                <a:gd name="T92" fmla="*/ 180 w 271"/>
                <a:gd name="T93" fmla="*/ 177 h 247"/>
                <a:gd name="T94" fmla="*/ 166 w 271"/>
                <a:gd name="T95" fmla="*/ 182 h 247"/>
                <a:gd name="T96" fmla="*/ 153 w 271"/>
                <a:gd name="T97" fmla="*/ 189 h 247"/>
                <a:gd name="T98" fmla="*/ 140 w 271"/>
                <a:gd name="T99" fmla="*/ 196 h 247"/>
                <a:gd name="T100" fmla="*/ 124 w 271"/>
                <a:gd name="T101" fmla="*/ 209 h 247"/>
                <a:gd name="T102" fmla="*/ 108 w 271"/>
                <a:gd name="T103" fmla="*/ 221 h 247"/>
                <a:gd name="T104" fmla="*/ 97 w 271"/>
                <a:gd name="T105" fmla="*/ 230 h 247"/>
                <a:gd name="T106" fmla="*/ 86 w 271"/>
                <a:gd name="T107" fmla="*/ 239 h 247"/>
                <a:gd name="T108" fmla="*/ 80 w 271"/>
                <a:gd name="T109" fmla="*/ 24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1" h="247">
                  <a:moveTo>
                    <a:pt x="80" y="247"/>
                  </a:moveTo>
                  <a:lnTo>
                    <a:pt x="76" y="244"/>
                  </a:lnTo>
                  <a:lnTo>
                    <a:pt x="73" y="240"/>
                  </a:lnTo>
                  <a:lnTo>
                    <a:pt x="62" y="239"/>
                  </a:lnTo>
                  <a:lnTo>
                    <a:pt x="56" y="240"/>
                  </a:lnTo>
                  <a:lnTo>
                    <a:pt x="50" y="241"/>
                  </a:lnTo>
                  <a:lnTo>
                    <a:pt x="44" y="246"/>
                  </a:lnTo>
                  <a:lnTo>
                    <a:pt x="42" y="234"/>
                  </a:lnTo>
                  <a:lnTo>
                    <a:pt x="41" y="226"/>
                  </a:lnTo>
                  <a:lnTo>
                    <a:pt x="40" y="220"/>
                  </a:lnTo>
                  <a:lnTo>
                    <a:pt x="40" y="216"/>
                  </a:lnTo>
                  <a:lnTo>
                    <a:pt x="39" y="209"/>
                  </a:lnTo>
                  <a:lnTo>
                    <a:pt x="36" y="201"/>
                  </a:lnTo>
                  <a:lnTo>
                    <a:pt x="25" y="196"/>
                  </a:lnTo>
                  <a:lnTo>
                    <a:pt x="14" y="194"/>
                  </a:lnTo>
                  <a:lnTo>
                    <a:pt x="15" y="183"/>
                  </a:lnTo>
                  <a:lnTo>
                    <a:pt x="17" y="175"/>
                  </a:lnTo>
                  <a:lnTo>
                    <a:pt x="18" y="168"/>
                  </a:lnTo>
                  <a:lnTo>
                    <a:pt x="19" y="162"/>
                  </a:lnTo>
                  <a:lnTo>
                    <a:pt x="20" y="153"/>
                  </a:lnTo>
                  <a:lnTo>
                    <a:pt x="21" y="146"/>
                  </a:lnTo>
                  <a:lnTo>
                    <a:pt x="23" y="135"/>
                  </a:lnTo>
                  <a:lnTo>
                    <a:pt x="24" y="124"/>
                  </a:lnTo>
                  <a:lnTo>
                    <a:pt x="19" y="121"/>
                  </a:lnTo>
                  <a:lnTo>
                    <a:pt x="14" y="119"/>
                  </a:lnTo>
                  <a:lnTo>
                    <a:pt x="8" y="115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4" y="98"/>
                  </a:lnTo>
                  <a:lnTo>
                    <a:pt x="8" y="90"/>
                  </a:lnTo>
                  <a:lnTo>
                    <a:pt x="13" y="83"/>
                  </a:lnTo>
                  <a:lnTo>
                    <a:pt x="17" y="75"/>
                  </a:lnTo>
                  <a:lnTo>
                    <a:pt x="23" y="68"/>
                  </a:lnTo>
                  <a:lnTo>
                    <a:pt x="28" y="60"/>
                  </a:lnTo>
                  <a:lnTo>
                    <a:pt x="35" y="54"/>
                  </a:lnTo>
                  <a:lnTo>
                    <a:pt x="40" y="47"/>
                  </a:lnTo>
                  <a:lnTo>
                    <a:pt x="46" y="41"/>
                  </a:lnTo>
                  <a:lnTo>
                    <a:pt x="52" y="33"/>
                  </a:lnTo>
                  <a:lnTo>
                    <a:pt x="60" y="27"/>
                  </a:lnTo>
                  <a:lnTo>
                    <a:pt x="65" y="20"/>
                  </a:lnTo>
                  <a:lnTo>
                    <a:pt x="71" y="13"/>
                  </a:lnTo>
                  <a:lnTo>
                    <a:pt x="76" y="6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7" y="2"/>
                  </a:lnTo>
                  <a:lnTo>
                    <a:pt x="104" y="6"/>
                  </a:lnTo>
                  <a:lnTo>
                    <a:pt x="112" y="12"/>
                  </a:lnTo>
                  <a:lnTo>
                    <a:pt x="118" y="16"/>
                  </a:lnTo>
                  <a:lnTo>
                    <a:pt x="125" y="23"/>
                  </a:lnTo>
                  <a:lnTo>
                    <a:pt x="132" y="29"/>
                  </a:lnTo>
                  <a:lnTo>
                    <a:pt x="139" y="37"/>
                  </a:lnTo>
                  <a:lnTo>
                    <a:pt x="144" y="43"/>
                  </a:lnTo>
                  <a:lnTo>
                    <a:pt x="151" y="49"/>
                  </a:lnTo>
                  <a:lnTo>
                    <a:pt x="156" y="55"/>
                  </a:lnTo>
                  <a:lnTo>
                    <a:pt x="164" y="62"/>
                  </a:lnTo>
                  <a:lnTo>
                    <a:pt x="170" y="65"/>
                  </a:lnTo>
                  <a:lnTo>
                    <a:pt x="176" y="70"/>
                  </a:lnTo>
                  <a:lnTo>
                    <a:pt x="182" y="73"/>
                  </a:lnTo>
                  <a:lnTo>
                    <a:pt x="190" y="74"/>
                  </a:lnTo>
                  <a:lnTo>
                    <a:pt x="191" y="78"/>
                  </a:lnTo>
                  <a:lnTo>
                    <a:pt x="195" y="83"/>
                  </a:lnTo>
                  <a:lnTo>
                    <a:pt x="198" y="86"/>
                  </a:lnTo>
                  <a:lnTo>
                    <a:pt x="202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100"/>
                  </a:lnTo>
                  <a:lnTo>
                    <a:pt x="212" y="100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6" y="106"/>
                  </a:lnTo>
                  <a:lnTo>
                    <a:pt x="223" y="109"/>
                  </a:lnTo>
                  <a:lnTo>
                    <a:pt x="232" y="114"/>
                  </a:lnTo>
                  <a:lnTo>
                    <a:pt x="234" y="116"/>
                  </a:lnTo>
                  <a:lnTo>
                    <a:pt x="238" y="120"/>
                  </a:lnTo>
                  <a:lnTo>
                    <a:pt x="240" y="125"/>
                  </a:lnTo>
                  <a:lnTo>
                    <a:pt x="244" y="132"/>
                  </a:lnTo>
                  <a:lnTo>
                    <a:pt x="249" y="132"/>
                  </a:lnTo>
                  <a:lnTo>
                    <a:pt x="254" y="132"/>
                  </a:lnTo>
                  <a:lnTo>
                    <a:pt x="260" y="140"/>
                  </a:lnTo>
                  <a:lnTo>
                    <a:pt x="266" y="148"/>
                  </a:lnTo>
                  <a:lnTo>
                    <a:pt x="270" y="157"/>
                  </a:lnTo>
                  <a:lnTo>
                    <a:pt x="271" y="169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39" y="169"/>
                  </a:lnTo>
                  <a:lnTo>
                    <a:pt x="232" y="169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2"/>
                  </a:lnTo>
                  <a:lnTo>
                    <a:pt x="200" y="173"/>
                  </a:lnTo>
                  <a:lnTo>
                    <a:pt x="187" y="177"/>
                  </a:lnTo>
                  <a:lnTo>
                    <a:pt x="180" y="177"/>
                  </a:lnTo>
                  <a:lnTo>
                    <a:pt x="174" y="179"/>
                  </a:lnTo>
                  <a:lnTo>
                    <a:pt x="166" y="182"/>
                  </a:lnTo>
                  <a:lnTo>
                    <a:pt x="160" y="185"/>
                  </a:lnTo>
                  <a:lnTo>
                    <a:pt x="153" y="189"/>
                  </a:lnTo>
                  <a:lnTo>
                    <a:pt x="146" y="193"/>
                  </a:lnTo>
                  <a:lnTo>
                    <a:pt x="140" y="196"/>
                  </a:lnTo>
                  <a:lnTo>
                    <a:pt x="135" y="201"/>
                  </a:lnTo>
                  <a:lnTo>
                    <a:pt x="124" y="209"/>
                  </a:lnTo>
                  <a:lnTo>
                    <a:pt x="117" y="216"/>
                  </a:lnTo>
                  <a:lnTo>
                    <a:pt x="108" y="221"/>
                  </a:lnTo>
                  <a:lnTo>
                    <a:pt x="102" y="226"/>
                  </a:lnTo>
                  <a:lnTo>
                    <a:pt x="97" y="230"/>
                  </a:lnTo>
                  <a:lnTo>
                    <a:pt x="93" y="235"/>
                  </a:lnTo>
                  <a:lnTo>
                    <a:pt x="86" y="239"/>
                  </a:lnTo>
                  <a:lnTo>
                    <a:pt x="82" y="244"/>
                  </a:lnTo>
                  <a:lnTo>
                    <a:pt x="80" y="245"/>
                  </a:lnTo>
                  <a:lnTo>
                    <a:pt x="80" y="24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7" name="Freeform 91"/>
            <p:cNvSpPr>
              <a:spLocks/>
            </p:cNvSpPr>
            <p:nvPr/>
          </p:nvSpPr>
          <p:spPr bwMode="auto">
            <a:xfrm>
              <a:off x="5095" y="2147"/>
              <a:ext cx="12" cy="75"/>
            </a:xfrm>
            <a:custGeom>
              <a:avLst/>
              <a:gdLst>
                <a:gd name="T0" fmla="*/ 0 w 24"/>
                <a:gd name="T1" fmla="*/ 150 h 150"/>
                <a:gd name="T2" fmla="*/ 0 w 24"/>
                <a:gd name="T3" fmla="*/ 141 h 150"/>
                <a:gd name="T4" fmla="*/ 2 w 24"/>
                <a:gd name="T5" fmla="*/ 134 h 150"/>
                <a:gd name="T6" fmla="*/ 2 w 24"/>
                <a:gd name="T7" fmla="*/ 126 h 150"/>
                <a:gd name="T8" fmla="*/ 3 w 24"/>
                <a:gd name="T9" fmla="*/ 119 h 150"/>
                <a:gd name="T10" fmla="*/ 4 w 24"/>
                <a:gd name="T11" fmla="*/ 106 h 150"/>
                <a:gd name="T12" fmla="*/ 5 w 24"/>
                <a:gd name="T13" fmla="*/ 97 h 150"/>
                <a:gd name="T14" fmla="*/ 7 w 24"/>
                <a:gd name="T15" fmla="*/ 85 h 150"/>
                <a:gd name="T16" fmla="*/ 8 w 24"/>
                <a:gd name="T17" fmla="*/ 78 h 150"/>
                <a:gd name="T18" fmla="*/ 9 w 24"/>
                <a:gd name="T19" fmla="*/ 71 h 150"/>
                <a:gd name="T20" fmla="*/ 10 w 24"/>
                <a:gd name="T21" fmla="*/ 64 h 150"/>
                <a:gd name="T22" fmla="*/ 10 w 24"/>
                <a:gd name="T23" fmla="*/ 57 h 150"/>
                <a:gd name="T24" fmla="*/ 10 w 24"/>
                <a:gd name="T25" fmla="*/ 50 h 150"/>
                <a:gd name="T26" fmla="*/ 10 w 24"/>
                <a:gd name="T27" fmla="*/ 42 h 150"/>
                <a:gd name="T28" fmla="*/ 11 w 24"/>
                <a:gd name="T29" fmla="*/ 36 h 150"/>
                <a:gd name="T30" fmla="*/ 11 w 24"/>
                <a:gd name="T31" fmla="*/ 27 h 150"/>
                <a:gd name="T32" fmla="*/ 13 w 24"/>
                <a:gd name="T33" fmla="*/ 20 h 150"/>
                <a:gd name="T34" fmla="*/ 13 w 24"/>
                <a:gd name="T35" fmla="*/ 10 h 150"/>
                <a:gd name="T36" fmla="*/ 14 w 24"/>
                <a:gd name="T37" fmla="*/ 0 h 150"/>
                <a:gd name="T38" fmla="*/ 16 w 24"/>
                <a:gd name="T39" fmla="*/ 2 h 150"/>
                <a:gd name="T40" fmla="*/ 20 w 24"/>
                <a:gd name="T41" fmla="*/ 7 h 150"/>
                <a:gd name="T42" fmla="*/ 21 w 24"/>
                <a:gd name="T43" fmla="*/ 14 h 150"/>
                <a:gd name="T44" fmla="*/ 24 w 24"/>
                <a:gd name="T45" fmla="*/ 24 h 150"/>
                <a:gd name="T46" fmla="*/ 24 w 24"/>
                <a:gd name="T47" fmla="*/ 32 h 150"/>
                <a:gd name="T48" fmla="*/ 24 w 24"/>
                <a:gd name="T49" fmla="*/ 45 h 150"/>
                <a:gd name="T50" fmla="*/ 23 w 24"/>
                <a:gd name="T51" fmla="*/ 56 h 150"/>
                <a:gd name="T52" fmla="*/ 23 w 24"/>
                <a:gd name="T53" fmla="*/ 69 h 150"/>
                <a:gd name="T54" fmla="*/ 20 w 24"/>
                <a:gd name="T55" fmla="*/ 80 h 150"/>
                <a:gd name="T56" fmla="*/ 18 w 24"/>
                <a:gd name="T57" fmla="*/ 93 h 150"/>
                <a:gd name="T58" fmla="*/ 15 w 24"/>
                <a:gd name="T59" fmla="*/ 104 h 150"/>
                <a:gd name="T60" fmla="*/ 14 w 24"/>
                <a:gd name="T61" fmla="*/ 116 h 150"/>
                <a:gd name="T62" fmla="*/ 11 w 24"/>
                <a:gd name="T63" fmla="*/ 126 h 150"/>
                <a:gd name="T64" fmla="*/ 9 w 24"/>
                <a:gd name="T65" fmla="*/ 136 h 150"/>
                <a:gd name="T66" fmla="*/ 7 w 24"/>
                <a:gd name="T67" fmla="*/ 142 h 150"/>
                <a:gd name="T68" fmla="*/ 7 w 24"/>
                <a:gd name="T69" fmla="*/ 150 h 150"/>
                <a:gd name="T70" fmla="*/ 3 w 24"/>
                <a:gd name="T71" fmla="*/ 150 h 150"/>
                <a:gd name="T72" fmla="*/ 0 w 24"/>
                <a:gd name="T7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50">
                  <a:moveTo>
                    <a:pt x="0" y="150"/>
                  </a:moveTo>
                  <a:lnTo>
                    <a:pt x="0" y="141"/>
                  </a:lnTo>
                  <a:lnTo>
                    <a:pt x="2" y="134"/>
                  </a:lnTo>
                  <a:lnTo>
                    <a:pt x="2" y="126"/>
                  </a:lnTo>
                  <a:lnTo>
                    <a:pt x="3" y="119"/>
                  </a:lnTo>
                  <a:lnTo>
                    <a:pt x="4" y="106"/>
                  </a:lnTo>
                  <a:lnTo>
                    <a:pt x="5" y="97"/>
                  </a:lnTo>
                  <a:lnTo>
                    <a:pt x="7" y="85"/>
                  </a:lnTo>
                  <a:lnTo>
                    <a:pt x="8" y="78"/>
                  </a:lnTo>
                  <a:lnTo>
                    <a:pt x="9" y="71"/>
                  </a:lnTo>
                  <a:lnTo>
                    <a:pt x="10" y="64"/>
                  </a:lnTo>
                  <a:lnTo>
                    <a:pt x="10" y="57"/>
                  </a:lnTo>
                  <a:lnTo>
                    <a:pt x="10" y="50"/>
                  </a:lnTo>
                  <a:lnTo>
                    <a:pt x="10" y="42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3" y="20"/>
                  </a:lnTo>
                  <a:lnTo>
                    <a:pt x="13" y="1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7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45"/>
                  </a:lnTo>
                  <a:lnTo>
                    <a:pt x="23" y="56"/>
                  </a:lnTo>
                  <a:lnTo>
                    <a:pt x="23" y="69"/>
                  </a:lnTo>
                  <a:lnTo>
                    <a:pt x="20" y="80"/>
                  </a:lnTo>
                  <a:lnTo>
                    <a:pt x="18" y="93"/>
                  </a:lnTo>
                  <a:lnTo>
                    <a:pt x="15" y="104"/>
                  </a:lnTo>
                  <a:lnTo>
                    <a:pt x="14" y="116"/>
                  </a:lnTo>
                  <a:lnTo>
                    <a:pt x="11" y="126"/>
                  </a:lnTo>
                  <a:lnTo>
                    <a:pt x="9" y="136"/>
                  </a:lnTo>
                  <a:lnTo>
                    <a:pt x="7" y="142"/>
                  </a:lnTo>
                  <a:lnTo>
                    <a:pt x="7" y="150"/>
                  </a:lnTo>
                  <a:lnTo>
                    <a:pt x="3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08" name="Freeform 92"/>
            <p:cNvSpPr>
              <a:spLocks/>
            </p:cNvSpPr>
            <p:nvPr/>
          </p:nvSpPr>
          <p:spPr bwMode="auto">
            <a:xfrm>
              <a:off x="5271" y="1913"/>
              <a:ext cx="169" cy="290"/>
            </a:xfrm>
            <a:custGeom>
              <a:avLst/>
              <a:gdLst>
                <a:gd name="T0" fmla="*/ 174 w 337"/>
                <a:gd name="T1" fmla="*/ 567 h 579"/>
                <a:gd name="T2" fmla="*/ 162 w 337"/>
                <a:gd name="T3" fmla="*/ 548 h 579"/>
                <a:gd name="T4" fmla="*/ 148 w 337"/>
                <a:gd name="T5" fmla="*/ 530 h 579"/>
                <a:gd name="T6" fmla="*/ 131 w 337"/>
                <a:gd name="T7" fmla="*/ 510 h 579"/>
                <a:gd name="T8" fmla="*/ 113 w 337"/>
                <a:gd name="T9" fmla="*/ 490 h 579"/>
                <a:gd name="T10" fmla="*/ 94 w 337"/>
                <a:gd name="T11" fmla="*/ 470 h 579"/>
                <a:gd name="T12" fmla="*/ 75 w 337"/>
                <a:gd name="T13" fmla="*/ 453 h 579"/>
                <a:gd name="T14" fmla="*/ 55 w 337"/>
                <a:gd name="T15" fmla="*/ 436 h 579"/>
                <a:gd name="T16" fmla="*/ 38 w 337"/>
                <a:gd name="T17" fmla="*/ 422 h 579"/>
                <a:gd name="T18" fmla="*/ 14 w 337"/>
                <a:gd name="T19" fmla="*/ 409 h 579"/>
                <a:gd name="T20" fmla="*/ 6 w 337"/>
                <a:gd name="T21" fmla="*/ 400 h 579"/>
                <a:gd name="T22" fmla="*/ 0 w 337"/>
                <a:gd name="T23" fmla="*/ 390 h 579"/>
                <a:gd name="T24" fmla="*/ 8 w 337"/>
                <a:gd name="T25" fmla="*/ 367 h 579"/>
                <a:gd name="T26" fmla="*/ 19 w 337"/>
                <a:gd name="T27" fmla="*/ 348 h 579"/>
                <a:gd name="T28" fmla="*/ 32 w 337"/>
                <a:gd name="T29" fmla="*/ 331 h 579"/>
                <a:gd name="T30" fmla="*/ 58 w 337"/>
                <a:gd name="T31" fmla="*/ 297 h 579"/>
                <a:gd name="T32" fmla="*/ 85 w 337"/>
                <a:gd name="T33" fmla="*/ 264 h 579"/>
                <a:gd name="T34" fmla="*/ 110 w 337"/>
                <a:gd name="T35" fmla="*/ 232 h 579"/>
                <a:gd name="T36" fmla="*/ 133 w 337"/>
                <a:gd name="T37" fmla="*/ 201 h 579"/>
                <a:gd name="T38" fmla="*/ 151 w 337"/>
                <a:gd name="T39" fmla="*/ 167 h 579"/>
                <a:gd name="T40" fmla="*/ 165 w 337"/>
                <a:gd name="T41" fmla="*/ 133 h 579"/>
                <a:gd name="T42" fmla="*/ 174 w 337"/>
                <a:gd name="T43" fmla="*/ 97 h 579"/>
                <a:gd name="T44" fmla="*/ 177 w 337"/>
                <a:gd name="T45" fmla="*/ 60 h 579"/>
                <a:gd name="T46" fmla="*/ 174 w 337"/>
                <a:gd name="T47" fmla="*/ 39 h 579"/>
                <a:gd name="T48" fmla="*/ 170 w 337"/>
                <a:gd name="T49" fmla="*/ 18 h 579"/>
                <a:gd name="T50" fmla="*/ 172 w 337"/>
                <a:gd name="T51" fmla="*/ 2 h 579"/>
                <a:gd name="T52" fmla="*/ 181 w 337"/>
                <a:gd name="T53" fmla="*/ 10 h 579"/>
                <a:gd name="T54" fmla="*/ 188 w 337"/>
                <a:gd name="T55" fmla="*/ 20 h 579"/>
                <a:gd name="T56" fmla="*/ 198 w 337"/>
                <a:gd name="T57" fmla="*/ 36 h 579"/>
                <a:gd name="T58" fmla="*/ 206 w 337"/>
                <a:gd name="T59" fmla="*/ 42 h 579"/>
                <a:gd name="T60" fmla="*/ 217 w 337"/>
                <a:gd name="T61" fmla="*/ 65 h 579"/>
                <a:gd name="T62" fmla="*/ 228 w 337"/>
                <a:gd name="T63" fmla="*/ 73 h 579"/>
                <a:gd name="T64" fmla="*/ 247 w 337"/>
                <a:gd name="T65" fmla="*/ 99 h 579"/>
                <a:gd name="T66" fmla="*/ 263 w 337"/>
                <a:gd name="T67" fmla="*/ 124 h 579"/>
                <a:gd name="T68" fmla="*/ 278 w 337"/>
                <a:gd name="T69" fmla="*/ 148 h 579"/>
                <a:gd name="T70" fmla="*/ 292 w 337"/>
                <a:gd name="T71" fmla="*/ 171 h 579"/>
                <a:gd name="T72" fmla="*/ 305 w 337"/>
                <a:gd name="T73" fmla="*/ 195 h 579"/>
                <a:gd name="T74" fmla="*/ 314 w 337"/>
                <a:gd name="T75" fmla="*/ 214 h 579"/>
                <a:gd name="T76" fmla="*/ 322 w 337"/>
                <a:gd name="T77" fmla="*/ 235 h 579"/>
                <a:gd name="T78" fmla="*/ 330 w 337"/>
                <a:gd name="T79" fmla="*/ 261 h 579"/>
                <a:gd name="T80" fmla="*/ 337 w 337"/>
                <a:gd name="T81" fmla="*/ 301 h 579"/>
                <a:gd name="T82" fmla="*/ 334 w 337"/>
                <a:gd name="T83" fmla="*/ 338 h 579"/>
                <a:gd name="T84" fmla="*/ 322 w 337"/>
                <a:gd name="T85" fmla="*/ 378 h 579"/>
                <a:gd name="T86" fmla="*/ 314 w 337"/>
                <a:gd name="T87" fmla="*/ 399 h 579"/>
                <a:gd name="T88" fmla="*/ 303 w 337"/>
                <a:gd name="T89" fmla="*/ 420 h 579"/>
                <a:gd name="T90" fmla="*/ 289 w 337"/>
                <a:gd name="T91" fmla="*/ 442 h 579"/>
                <a:gd name="T92" fmla="*/ 274 w 337"/>
                <a:gd name="T93" fmla="*/ 467 h 579"/>
                <a:gd name="T94" fmla="*/ 256 w 337"/>
                <a:gd name="T95" fmla="*/ 490 h 579"/>
                <a:gd name="T96" fmla="*/ 235 w 337"/>
                <a:gd name="T97" fmla="*/ 518 h 579"/>
                <a:gd name="T98" fmla="*/ 215 w 337"/>
                <a:gd name="T99" fmla="*/ 540 h 579"/>
                <a:gd name="T100" fmla="*/ 201 w 337"/>
                <a:gd name="T101" fmla="*/ 560 h 579"/>
                <a:gd name="T102" fmla="*/ 186 w 337"/>
                <a:gd name="T103" fmla="*/ 57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" h="579">
                  <a:moveTo>
                    <a:pt x="181" y="579"/>
                  </a:moveTo>
                  <a:lnTo>
                    <a:pt x="178" y="573"/>
                  </a:lnTo>
                  <a:lnTo>
                    <a:pt x="174" y="567"/>
                  </a:lnTo>
                  <a:lnTo>
                    <a:pt x="170" y="561"/>
                  </a:lnTo>
                  <a:lnTo>
                    <a:pt x="167" y="556"/>
                  </a:lnTo>
                  <a:lnTo>
                    <a:pt x="162" y="548"/>
                  </a:lnTo>
                  <a:lnTo>
                    <a:pt x="157" y="542"/>
                  </a:lnTo>
                  <a:lnTo>
                    <a:pt x="152" y="536"/>
                  </a:lnTo>
                  <a:lnTo>
                    <a:pt x="148" y="530"/>
                  </a:lnTo>
                  <a:lnTo>
                    <a:pt x="142" y="522"/>
                  </a:lnTo>
                  <a:lnTo>
                    <a:pt x="137" y="516"/>
                  </a:lnTo>
                  <a:lnTo>
                    <a:pt x="131" y="510"/>
                  </a:lnTo>
                  <a:lnTo>
                    <a:pt x="126" y="504"/>
                  </a:lnTo>
                  <a:lnTo>
                    <a:pt x="118" y="496"/>
                  </a:lnTo>
                  <a:lnTo>
                    <a:pt x="113" y="490"/>
                  </a:lnTo>
                  <a:lnTo>
                    <a:pt x="106" y="484"/>
                  </a:lnTo>
                  <a:lnTo>
                    <a:pt x="101" y="478"/>
                  </a:lnTo>
                  <a:lnTo>
                    <a:pt x="94" y="470"/>
                  </a:lnTo>
                  <a:lnTo>
                    <a:pt x="87" y="464"/>
                  </a:lnTo>
                  <a:lnTo>
                    <a:pt x="81" y="458"/>
                  </a:lnTo>
                  <a:lnTo>
                    <a:pt x="75" y="453"/>
                  </a:lnTo>
                  <a:lnTo>
                    <a:pt x="68" y="446"/>
                  </a:lnTo>
                  <a:lnTo>
                    <a:pt x="61" y="441"/>
                  </a:lnTo>
                  <a:lnTo>
                    <a:pt x="55" y="436"/>
                  </a:lnTo>
                  <a:lnTo>
                    <a:pt x="50" y="432"/>
                  </a:lnTo>
                  <a:lnTo>
                    <a:pt x="43" y="427"/>
                  </a:lnTo>
                  <a:lnTo>
                    <a:pt x="38" y="422"/>
                  </a:lnTo>
                  <a:lnTo>
                    <a:pt x="31" y="419"/>
                  </a:lnTo>
                  <a:lnTo>
                    <a:pt x="26" y="415"/>
                  </a:lnTo>
                  <a:lnTo>
                    <a:pt x="14" y="409"/>
                  </a:lnTo>
                  <a:lnTo>
                    <a:pt x="6" y="406"/>
                  </a:lnTo>
                  <a:lnTo>
                    <a:pt x="6" y="402"/>
                  </a:lnTo>
                  <a:lnTo>
                    <a:pt x="6" y="400"/>
                  </a:lnTo>
                  <a:lnTo>
                    <a:pt x="2" y="400"/>
                  </a:lnTo>
                  <a:lnTo>
                    <a:pt x="0" y="400"/>
                  </a:lnTo>
                  <a:lnTo>
                    <a:pt x="0" y="390"/>
                  </a:lnTo>
                  <a:lnTo>
                    <a:pt x="1" y="380"/>
                  </a:lnTo>
                  <a:lnTo>
                    <a:pt x="5" y="373"/>
                  </a:lnTo>
                  <a:lnTo>
                    <a:pt x="8" y="367"/>
                  </a:lnTo>
                  <a:lnTo>
                    <a:pt x="12" y="360"/>
                  </a:lnTo>
                  <a:lnTo>
                    <a:pt x="16" y="354"/>
                  </a:lnTo>
                  <a:lnTo>
                    <a:pt x="19" y="348"/>
                  </a:lnTo>
                  <a:lnTo>
                    <a:pt x="23" y="342"/>
                  </a:lnTo>
                  <a:lnTo>
                    <a:pt x="27" y="336"/>
                  </a:lnTo>
                  <a:lnTo>
                    <a:pt x="32" y="331"/>
                  </a:lnTo>
                  <a:lnTo>
                    <a:pt x="40" y="320"/>
                  </a:lnTo>
                  <a:lnTo>
                    <a:pt x="49" y="308"/>
                  </a:lnTo>
                  <a:lnTo>
                    <a:pt x="58" y="297"/>
                  </a:lnTo>
                  <a:lnTo>
                    <a:pt x="68" y="286"/>
                  </a:lnTo>
                  <a:lnTo>
                    <a:pt x="75" y="275"/>
                  </a:lnTo>
                  <a:lnTo>
                    <a:pt x="85" y="264"/>
                  </a:lnTo>
                  <a:lnTo>
                    <a:pt x="92" y="253"/>
                  </a:lnTo>
                  <a:lnTo>
                    <a:pt x="102" y="243"/>
                  </a:lnTo>
                  <a:lnTo>
                    <a:pt x="110" y="232"/>
                  </a:lnTo>
                  <a:lnTo>
                    <a:pt x="117" y="222"/>
                  </a:lnTo>
                  <a:lnTo>
                    <a:pt x="125" y="211"/>
                  </a:lnTo>
                  <a:lnTo>
                    <a:pt x="133" y="201"/>
                  </a:lnTo>
                  <a:lnTo>
                    <a:pt x="139" y="190"/>
                  </a:lnTo>
                  <a:lnTo>
                    <a:pt x="146" y="179"/>
                  </a:lnTo>
                  <a:lnTo>
                    <a:pt x="151" y="167"/>
                  </a:lnTo>
                  <a:lnTo>
                    <a:pt x="157" y="156"/>
                  </a:lnTo>
                  <a:lnTo>
                    <a:pt x="160" y="144"/>
                  </a:lnTo>
                  <a:lnTo>
                    <a:pt x="165" y="133"/>
                  </a:lnTo>
                  <a:lnTo>
                    <a:pt x="169" y="122"/>
                  </a:lnTo>
                  <a:lnTo>
                    <a:pt x="173" y="110"/>
                  </a:lnTo>
                  <a:lnTo>
                    <a:pt x="174" y="97"/>
                  </a:lnTo>
                  <a:lnTo>
                    <a:pt x="177" y="85"/>
                  </a:lnTo>
                  <a:lnTo>
                    <a:pt x="177" y="72"/>
                  </a:lnTo>
                  <a:lnTo>
                    <a:pt x="177" y="60"/>
                  </a:lnTo>
                  <a:lnTo>
                    <a:pt x="175" y="52"/>
                  </a:lnTo>
                  <a:lnTo>
                    <a:pt x="175" y="46"/>
                  </a:lnTo>
                  <a:lnTo>
                    <a:pt x="174" y="39"/>
                  </a:lnTo>
                  <a:lnTo>
                    <a:pt x="174" y="33"/>
                  </a:lnTo>
                  <a:lnTo>
                    <a:pt x="172" y="25"/>
                  </a:lnTo>
                  <a:lnTo>
                    <a:pt x="170" y="18"/>
                  </a:lnTo>
                  <a:lnTo>
                    <a:pt x="169" y="10"/>
                  </a:lnTo>
                  <a:lnTo>
                    <a:pt x="168" y="4"/>
                  </a:lnTo>
                  <a:lnTo>
                    <a:pt x="172" y="2"/>
                  </a:lnTo>
                  <a:lnTo>
                    <a:pt x="177" y="0"/>
                  </a:lnTo>
                  <a:lnTo>
                    <a:pt x="179" y="5"/>
                  </a:lnTo>
                  <a:lnTo>
                    <a:pt x="181" y="10"/>
                  </a:lnTo>
                  <a:lnTo>
                    <a:pt x="183" y="14"/>
                  </a:lnTo>
                  <a:lnTo>
                    <a:pt x="184" y="20"/>
                  </a:lnTo>
                  <a:lnTo>
                    <a:pt x="188" y="20"/>
                  </a:lnTo>
                  <a:lnTo>
                    <a:pt x="191" y="20"/>
                  </a:lnTo>
                  <a:lnTo>
                    <a:pt x="194" y="28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4" y="36"/>
                  </a:lnTo>
                  <a:lnTo>
                    <a:pt x="206" y="42"/>
                  </a:lnTo>
                  <a:lnTo>
                    <a:pt x="210" y="50"/>
                  </a:lnTo>
                  <a:lnTo>
                    <a:pt x="214" y="57"/>
                  </a:lnTo>
                  <a:lnTo>
                    <a:pt x="217" y="65"/>
                  </a:lnTo>
                  <a:lnTo>
                    <a:pt x="220" y="65"/>
                  </a:lnTo>
                  <a:lnTo>
                    <a:pt x="224" y="65"/>
                  </a:lnTo>
                  <a:lnTo>
                    <a:pt x="228" y="73"/>
                  </a:lnTo>
                  <a:lnTo>
                    <a:pt x="235" y="82"/>
                  </a:lnTo>
                  <a:lnTo>
                    <a:pt x="241" y="91"/>
                  </a:lnTo>
                  <a:lnTo>
                    <a:pt x="247" y="99"/>
                  </a:lnTo>
                  <a:lnTo>
                    <a:pt x="252" y="107"/>
                  </a:lnTo>
                  <a:lnTo>
                    <a:pt x="258" y="115"/>
                  </a:lnTo>
                  <a:lnTo>
                    <a:pt x="263" y="124"/>
                  </a:lnTo>
                  <a:lnTo>
                    <a:pt x="269" y="133"/>
                  </a:lnTo>
                  <a:lnTo>
                    <a:pt x="273" y="140"/>
                  </a:lnTo>
                  <a:lnTo>
                    <a:pt x="278" y="148"/>
                  </a:lnTo>
                  <a:lnTo>
                    <a:pt x="283" y="155"/>
                  </a:lnTo>
                  <a:lnTo>
                    <a:pt x="288" y="164"/>
                  </a:lnTo>
                  <a:lnTo>
                    <a:pt x="292" y="171"/>
                  </a:lnTo>
                  <a:lnTo>
                    <a:pt x="296" y="179"/>
                  </a:lnTo>
                  <a:lnTo>
                    <a:pt x="300" y="186"/>
                  </a:lnTo>
                  <a:lnTo>
                    <a:pt x="305" y="195"/>
                  </a:lnTo>
                  <a:lnTo>
                    <a:pt x="308" y="201"/>
                  </a:lnTo>
                  <a:lnTo>
                    <a:pt x="311" y="208"/>
                  </a:lnTo>
                  <a:lnTo>
                    <a:pt x="314" y="214"/>
                  </a:lnTo>
                  <a:lnTo>
                    <a:pt x="318" y="222"/>
                  </a:lnTo>
                  <a:lnTo>
                    <a:pt x="320" y="228"/>
                  </a:lnTo>
                  <a:lnTo>
                    <a:pt x="322" y="235"/>
                  </a:lnTo>
                  <a:lnTo>
                    <a:pt x="325" y="242"/>
                  </a:lnTo>
                  <a:lnTo>
                    <a:pt x="327" y="249"/>
                  </a:lnTo>
                  <a:lnTo>
                    <a:pt x="330" y="261"/>
                  </a:lnTo>
                  <a:lnTo>
                    <a:pt x="334" y="275"/>
                  </a:lnTo>
                  <a:lnTo>
                    <a:pt x="335" y="287"/>
                  </a:lnTo>
                  <a:lnTo>
                    <a:pt x="337" y="301"/>
                  </a:lnTo>
                  <a:lnTo>
                    <a:pt x="336" y="312"/>
                  </a:lnTo>
                  <a:lnTo>
                    <a:pt x="336" y="326"/>
                  </a:lnTo>
                  <a:lnTo>
                    <a:pt x="334" y="338"/>
                  </a:lnTo>
                  <a:lnTo>
                    <a:pt x="331" y="352"/>
                  </a:lnTo>
                  <a:lnTo>
                    <a:pt x="326" y="364"/>
                  </a:lnTo>
                  <a:lnTo>
                    <a:pt x="322" y="378"/>
                  </a:lnTo>
                  <a:lnTo>
                    <a:pt x="319" y="384"/>
                  </a:lnTo>
                  <a:lnTo>
                    <a:pt x="316" y="391"/>
                  </a:lnTo>
                  <a:lnTo>
                    <a:pt x="314" y="399"/>
                  </a:lnTo>
                  <a:lnTo>
                    <a:pt x="311" y="406"/>
                  </a:lnTo>
                  <a:lnTo>
                    <a:pt x="306" y="412"/>
                  </a:lnTo>
                  <a:lnTo>
                    <a:pt x="303" y="420"/>
                  </a:lnTo>
                  <a:lnTo>
                    <a:pt x="298" y="427"/>
                  </a:lnTo>
                  <a:lnTo>
                    <a:pt x="294" y="435"/>
                  </a:lnTo>
                  <a:lnTo>
                    <a:pt x="289" y="442"/>
                  </a:lnTo>
                  <a:lnTo>
                    <a:pt x="284" y="449"/>
                  </a:lnTo>
                  <a:lnTo>
                    <a:pt x="279" y="458"/>
                  </a:lnTo>
                  <a:lnTo>
                    <a:pt x="274" y="467"/>
                  </a:lnTo>
                  <a:lnTo>
                    <a:pt x="268" y="474"/>
                  </a:lnTo>
                  <a:lnTo>
                    <a:pt x="262" y="482"/>
                  </a:lnTo>
                  <a:lnTo>
                    <a:pt x="256" y="490"/>
                  </a:lnTo>
                  <a:lnTo>
                    <a:pt x="249" y="499"/>
                  </a:lnTo>
                  <a:lnTo>
                    <a:pt x="242" y="508"/>
                  </a:lnTo>
                  <a:lnTo>
                    <a:pt x="235" y="518"/>
                  </a:lnTo>
                  <a:lnTo>
                    <a:pt x="227" y="526"/>
                  </a:lnTo>
                  <a:lnTo>
                    <a:pt x="221" y="536"/>
                  </a:lnTo>
                  <a:lnTo>
                    <a:pt x="215" y="540"/>
                  </a:lnTo>
                  <a:lnTo>
                    <a:pt x="210" y="546"/>
                  </a:lnTo>
                  <a:lnTo>
                    <a:pt x="205" y="552"/>
                  </a:lnTo>
                  <a:lnTo>
                    <a:pt x="201" y="560"/>
                  </a:lnTo>
                  <a:lnTo>
                    <a:pt x="196" y="565"/>
                  </a:lnTo>
                  <a:lnTo>
                    <a:pt x="191" y="571"/>
                  </a:lnTo>
                  <a:lnTo>
                    <a:pt x="186" y="576"/>
                  </a:lnTo>
                  <a:lnTo>
                    <a:pt x="181" y="57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4" name="Freeform 98"/>
            <p:cNvSpPr>
              <a:spLocks/>
            </p:cNvSpPr>
            <p:nvPr/>
          </p:nvSpPr>
          <p:spPr bwMode="auto">
            <a:xfrm>
              <a:off x="5052" y="2024"/>
              <a:ext cx="53" cy="83"/>
            </a:xfrm>
            <a:custGeom>
              <a:avLst/>
              <a:gdLst>
                <a:gd name="T0" fmla="*/ 96 w 106"/>
                <a:gd name="T1" fmla="*/ 166 h 166"/>
                <a:gd name="T2" fmla="*/ 89 w 106"/>
                <a:gd name="T3" fmla="*/ 154 h 166"/>
                <a:gd name="T4" fmla="*/ 84 w 106"/>
                <a:gd name="T5" fmla="*/ 147 h 166"/>
                <a:gd name="T6" fmla="*/ 80 w 106"/>
                <a:gd name="T7" fmla="*/ 141 h 166"/>
                <a:gd name="T8" fmla="*/ 79 w 106"/>
                <a:gd name="T9" fmla="*/ 137 h 166"/>
                <a:gd name="T10" fmla="*/ 76 w 106"/>
                <a:gd name="T11" fmla="*/ 130 h 166"/>
                <a:gd name="T12" fmla="*/ 76 w 106"/>
                <a:gd name="T13" fmla="*/ 122 h 166"/>
                <a:gd name="T14" fmla="*/ 73 w 106"/>
                <a:gd name="T15" fmla="*/ 122 h 166"/>
                <a:gd name="T16" fmla="*/ 70 w 106"/>
                <a:gd name="T17" fmla="*/ 122 h 166"/>
                <a:gd name="T18" fmla="*/ 67 w 106"/>
                <a:gd name="T19" fmla="*/ 112 h 166"/>
                <a:gd name="T20" fmla="*/ 63 w 106"/>
                <a:gd name="T21" fmla="*/ 103 h 166"/>
                <a:gd name="T22" fmla="*/ 59 w 106"/>
                <a:gd name="T23" fmla="*/ 93 h 166"/>
                <a:gd name="T24" fmla="*/ 57 w 106"/>
                <a:gd name="T25" fmla="*/ 84 h 166"/>
                <a:gd name="T26" fmla="*/ 53 w 106"/>
                <a:gd name="T27" fmla="*/ 84 h 166"/>
                <a:gd name="T28" fmla="*/ 50 w 106"/>
                <a:gd name="T29" fmla="*/ 84 h 166"/>
                <a:gd name="T30" fmla="*/ 43 w 106"/>
                <a:gd name="T31" fmla="*/ 72 h 166"/>
                <a:gd name="T32" fmla="*/ 37 w 106"/>
                <a:gd name="T33" fmla="*/ 62 h 166"/>
                <a:gd name="T34" fmla="*/ 27 w 106"/>
                <a:gd name="T35" fmla="*/ 52 h 166"/>
                <a:gd name="T36" fmla="*/ 20 w 106"/>
                <a:gd name="T37" fmla="*/ 44 h 166"/>
                <a:gd name="T38" fmla="*/ 11 w 106"/>
                <a:gd name="T39" fmla="*/ 36 h 166"/>
                <a:gd name="T40" fmla="*/ 5 w 106"/>
                <a:gd name="T41" fmla="*/ 28 h 166"/>
                <a:gd name="T42" fmla="*/ 0 w 106"/>
                <a:gd name="T43" fmla="*/ 18 h 166"/>
                <a:gd name="T44" fmla="*/ 0 w 106"/>
                <a:gd name="T45" fmla="*/ 8 h 166"/>
                <a:gd name="T46" fmla="*/ 8 w 106"/>
                <a:gd name="T47" fmla="*/ 1 h 166"/>
                <a:gd name="T48" fmla="*/ 17 w 106"/>
                <a:gd name="T49" fmla="*/ 0 h 166"/>
                <a:gd name="T50" fmla="*/ 25 w 106"/>
                <a:gd name="T51" fmla="*/ 2 h 166"/>
                <a:gd name="T52" fmla="*/ 33 w 106"/>
                <a:gd name="T53" fmla="*/ 10 h 166"/>
                <a:gd name="T54" fmla="*/ 39 w 106"/>
                <a:gd name="T55" fmla="*/ 18 h 166"/>
                <a:gd name="T56" fmla="*/ 47 w 106"/>
                <a:gd name="T57" fmla="*/ 28 h 166"/>
                <a:gd name="T58" fmla="*/ 53 w 106"/>
                <a:gd name="T59" fmla="*/ 38 h 166"/>
                <a:gd name="T60" fmla="*/ 60 w 106"/>
                <a:gd name="T61" fmla="*/ 48 h 166"/>
                <a:gd name="T62" fmla="*/ 63 w 106"/>
                <a:gd name="T63" fmla="*/ 48 h 166"/>
                <a:gd name="T64" fmla="*/ 67 w 106"/>
                <a:gd name="T65" fmla="*/ 48 h 166"/>
                <a:gd name="T66" fmla="*/ 69 w 106"/>
                <a:gd name="T67" fmla="*/ 57 h 166"/>
                <a:gd name="T68" fmla="*/ 74 w 106"/>
                <a:gd name="T69" fmla="*/ 68 h 166"/>
                <a:gd name="T70" fmla="*/ 76 w 106"/>
                <a:gd name="T71" fmla="*/ 68 h 166"/>
                <a:gd name="T72" fmla="*/ 80 w 106"/>
                <a:gd name="T73" fmla="*/ 68 h 166"/>
                <a:gd name="T74" fmla="*/ 84 w 106"/>
                <a:gd name="T75" fmla="*/ 79 h 166"/>
                <a:gd name="T76" fmla="*/ 88 w 106"/>
                <a:gd name="T77" fmla="*/ 90 h 166"/>
                <a:gd name="T78" fmla="*/ 91 w 106"/>
                <a:gd name="T79" fmla="*/ 101 h 166"/>
                <a:gd name="T80" fmla="*/ 95 w 106"/>
                <a:gd name="T81" fmla="*/ 112 h 166"/>
                <a:gd name="T82" fmla="*/ 97 w 106"/>
                <a:gd name="T83" fmla="*/ 124 h 166"/>
                <a:gd name="T84" fmla="*/ 101 w 106"/>
                <a:gd name="T85" fmla="*/ 137 h 166"/>
                <a:gd name="T86" fmla="*/ 102 w 106"/>
                <a:gd name="T87" fmla="*/ 143 h 166"/>
                <a:gd name="T88" fmla="*/ 104 w 106"/>
                <a:gd name="T89" fmla="*/ 150 h 166"/>
                <a:gd name="T90" fmla="*/ 105 w 106"/>
                <a:gd name="T91" fmla="*/ 157 h 166"/>
                <a:gd name="T92" fmla="*/ 106 w 106"/>
                <a:gd name="T93" fmla="*/ 166 h 166"/>
                <a:gd name="T94" fmla="*/ 101 w 106"/>
                <a:gd name="T95" fmla="*/ 166 h 166"/>
                <a:gd name="T96" fmla="*/ 96 w 106"/>
                <a:gd name="T9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166">
                  <a:moveTo>
                    <a:pt x="96" y="166"/>
                  </a:moveTo>
                  <a:lnTo>
                    <a:pt x="89" y="154"/>
                  </a:lnTo>
                  <a:lnTo>
                    <a:pt x="84" y="147"/>
                  </a:lnTo>
                  <a:lnTo>
                    <a:pt x="80" y="141"/>
                  </a:lnTo>
                  <a:lnTo>
                    <a:pt x="79" y="137"/>
                  </a:lnTo>
                  <a:lnTo>
                    <a:pt x="76" y="130"/>
                  </a:lnTo>
                  <a:lnTo>
                    <a:pt x="76" y="122"/>
                  </a:lnTo>
                  <a:lnTo>
                    <a:pt x="73" y="122"/>
                  </a:lnTo>
                  <a:lnTo>
                    <a:pt x="70" y="122"/>
                  </a:lnTo>
                  <a:lnTo>
                    <a:pt x="67" y="112"/>
                  </a:lnTo>
                  <a:lnTo>
                    <a:pt x="63" y="103"/>
                  </a:lnTo>
                  <a:lnTo>
                    <a:pt x="59" y="93"/>
                  </a:lnTo>
                  <a:lnTo>
                    <a:pt x="57" y="84"/>
                  </a:lnTo>
                  <a:lnTo>
                    <a:pt x="53" y="84"/>
                  </a:lnTo>
                  <a:lnTo>
                    <a:pt x="50" y="84"/>
                  </a:lnTo>
                  <a:lnTo>
                    <a:pt x="43" y="72"/>
                  </a:lnTo>
                  <a:lnTo>
                    <a:pt x="37" y="62"/>
                  </a:lnTo>
                  <a:lnTo>
                    <a:pt x="27" y="52"/>
                  </a:lnTo>
                  <a:lnTo>
                    <a:pt x="20" y="44"/>
                  </a:lnTo>
                  <a:lnTo>
                    <a:pt x="11" y="36"/>
                  </a:lnTo>
                  <a:lnTo>
                    <a:pt x="5" y="2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3" y="10"/>
                  </a:lnTo>
                  <a:lnTo>
                    <a:pt x="39" y="18"/>
                  </a:lnTo>
                  <a:lnTo>
                    <a:pt x="47" y="28"/>
                  </a:lnTo>
                  <a:lnTo>
                    <a:pt x="53" y="38"/>
                  </a:lnTo>
                  <a:lnTo>
                    <a:pt x="60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9" y="57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4" y="79"/>
                  </a:lnTo>
                  <a:lnTo>
                    <a:pt x="88" y="90"/>
                  </a:lnTo>
                  <a:lnTo>
                    <a:pt x="91" y="101"/>
                  </a:lnTo>
                  <a:lnTo>
                    <a:pt x="95" y="112"/>
                  </a:lnTo>
                  <a:lnTo>
                    <a:pt x="97" y="124"/>
                  </a:lnTo>
                  <a:lnTo>
                    <a:pt x="101" y="137"/>
                  </a:lnTo>
                  <a:lnTo>
                    <a:pt x="102" y="143"/>
                  </a:lnTo>
                  <a:lnTo>
                    <a:pt x="104" y="150"/>
                  </a:lnTo>
                  <a:lnTo>
                    <a:pt x="105" y="157"/>
                  </a:lnTo>
                  <a:lnTo>
                    <a:pt x="106" y="166"/>
                  </a:lnTo>
                  <a:lnTo>
                    <a:pt x="101" y="166"/>
                  </a:lnTo>
                  <a:lnTo>
                    <a:pt x="96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5" name="Freeform 99"/>
            <p:cNvSpPr>
              <a:spLocks/>
            </p:cNvSpPr>
            <p:nvPr/>
          </p:nvSpPr>
          <p:spPr bwMode="auto">
            <a:xfrm>
              <a:off x="5118" y="1851"/>
              <a:ext cx="225" cy="240"/>
            </a:xfrm>
            <a:custGeom>
              <a:avLst/>
              <a:gdLst>
                <a:gd name="T0" fmla="*/ 262 w 449"/>
                <a:gd name="T1" fmla="*/ 467 h 480"/>
                <a:gd name="T2" fmla="*/ 247 w 449"/>
                <a:gd name="T3" fmla="*/ 451 h 480"/>
                <a:gd name="T4" fmla="*/ 236 w 449"/>
                <a:gd name="T5" fmla="*/ 437 h 480"/>
                <a:gd name="T6" fmla="*/ 224 w 449"/>
                <a:gd name="T7" fmla="*/ 421 h 480"/>
                <a:gd name="T8" fmla="*/ 207 w 449"/>
                <a:gd name="T9" fmla="*/ 401 h 480"/>
                <a:gd name="T10" fmla="*/ 187 w 449"/>
                <a:gd name="T11" fmla="*/ 378 h 480"/>
                <a:gd name="T12" fmla="*/ 167 w 449"/>
                <a:gd name="T13" fmla="*/ 355 h 480"/>
                <a:gd name="T14" fmla="*/ 142 w 449"/>
                <a:gd name="T15" fmla="*/ 333 h 480"/>
                <a:gd name="T16" fmla="*/ 136 w 449"/>
                <a:gd name="T17" fmla="*/ 326 h 480"/>
                <a:gd name="T18" fmla="*/ 130 w 449"/>
                <a:gd name="T19" fmla="*/ 320 h 480"/>
                <a:gd name="T20" fmla="*/ 120 w 449"/>
                <a:gd name="T21" fmla="*/ 311 h 480"/>
                <a:gd name="T22" fmla="*/ 93 w 449"/>
                <a:gd name="T23" fmla="*/ 280 h 480"/>
                <a:gd name="T24" fmla="*/ 52 w 449"/>
                <a:gd name="T25" fmla="*/ 243 h 480"/>
                <a:gd name="T26" fmla="*/ 14 w 449"/>
                <a:gd name="T27" fmla="*/ 211 h 480"/>
                <a:gd name="T28" fmla="*/ 0 w 449"/>
                <a:gd name="T29" fmla="*/ 192 h 480"/>
                <a:gd name="T30" fmla="*/ 17 w 449"/>
                <a:gd name="T31" fmla="*/ 167 h 480"/>
                <a:gd name="T32" fmla="*/ 48 w 449"/>
                <a:gd name="T33" fmla="*/ 139 h 480"/>
                <a:gd name="T34" fmla="*/ 58 w 449"/>
                <a:gd name="T35" fmla="*/ 143 h 480"/>
                <a:gd name="T36" fmla="*/ 59 w 449"/>
                <a:gd name="T37" fmla="*/ 163 h 480"/>
                <a:gd name="T38" fmla="*/ 68 w 449"/>
                <a:gd name="T39" fmla="*/ 174 h 480"/>
                <a:gd name="T40" fmla="*/ 95 w 449"/>
                <a:gd name="T41" fmla="*/ 172 h 480"/>
                <a:gd name="T42" fmla="*/ 140 w 449"/>
                <a:gd name="T43" fmla="*/ 146 h 480"/>
                <a:gd name="T44" fmla="*/ 171 w 449"/>
                <a:gd name="T45" fmla="*/ 112 h 480"/>
                <a:gd name="T46" fmla="*/ 167 w 449"/>
                <a:gd name="T47" fmla="*/ 91 h 480"/>
                <a:gd name="T48" fmla="*/ 145 w 449"/>
                <a:gd name="T49" fmla="*/ 107 h 480"/>
                <a:gd name="T50" fmla="*/ 115 w 449"/>
                <a:gd name="T51" fmla="*/ 140 h 480"/>
                <a:gd name="T52" fmla="*/ 82 w 449"/>
                <a:gd name="T53" fmla="*/ 153 h 480"/>
                <a:gd name="T54" fmla="*/ 95 w 449"/>
                <a:gd name="T55" fmla="*/ 123 h 480"/>
                <a:gd name="T56" fmla="*/ 119 w 449"/>
                <a:gd name="T57" fmla="*/ 94 h 480"/>
                <a:gd name="T58" fmla="*/ 128 w 449"/>
                <a:gd name="T59" fmla="*/ 64 h 480"/>
                <a:gd name="T60" fmla="*/ 142 w 449"/>
                <a:gd name="T61" fmla="*/ 39 h 480"/>
                <a:gd name="T62" fmla="*/ 173 w 449"/>
                <a:gd name="T63" fmla="*/ 25 h 480"/>
                <a:gd name="T64" fmla="*/ 215 w 449"/>
                <a:gd name="T65" fmla="*/ 13 h 480"/>
                <a:gd name="T66" fmla="*/ 259 w 449"/>
                <a:gd name="T67" fmla="*/ 5 h 480"/>
                <a:gd name="T68" fmla="*/ 302 w 449"/>
                <a:gd name="T69" fmla="*/ 0 h 480"/>
                <a:gd name="T70" fmla="*/ 340 w 449"/>
                <a:gd name="T71" fmla="*/ 2 h 480"/>
                <a:gd name="T72" fmla="*/ 375 w 449"/>
                <a:gd name="T73" fmla="*/ 5 h 480"/>
                <a:gd name="T74" fmla="*/ 395 w 449"/>
                <a:gd name="T75" fmla="*/ 38 h 480"/>
                <a:gd name="T76" fmla="*/ 412 w 449"/>
                <a:gd name="T77" fmla="*/ 72 h 480"/>
                <a:gd name="T78" fmla="*/ 428 w 449"/>
                <a:gd name="T79" fmla="*/ 106 h 480"/>
                <a:gd name="T80" fmla="*/ 440 w 449"/>
                <a:gd name="T81" fmla="*/ 138 h 480"/>
                <a:gd name="T82" fmla="*/ 448 w 449"/>
                <a:gd name="T83" fmla="*/ 169 h 480"/>
                <a:gd name="T84" fmla="*/ 449 w 449"/>
                <a:gd name="T85" fmla="*/ 202 h 480"/>
                <a:gd name="T86" fmla="*/ 443 w 449"/>
                <a:gd name="T87" fmla="*/ 235 h 480"/>
                <a:gd name="T88" fmla="*/ 427 w 449"/>
                <a:gd name="T89" fmla="*/ 274 h 480"/>
                <a:gd name="T90" fmla="*/ 396 w 449"/>
                <a:gd name="T91" fmla="*/ 317 h 480"/>
                <a:gd name="T92" fmla="*/ 366 w 449"/>
                <a:gd name="T93" fmla="*/ 358 h 480"/>
                <a:gd name="T94" fmla="*/ 340 w 449"/>
                <a:gd name="T95" fmla="*/ 391 h 480"/>
                <a:gd name="T96" fmla="*/ 319 w 449"/>
                <a:gd name="T97" fmla="*/ 421 h 480"/>
                <a:gd name="T98" fmla="*/ 292 w 449"/>
                <a:gd name="T99" fmla="*/ 457 h 480"/>
                <a:gd name="T100" fmla="*/ 276 w 449"/>
                <a:gd name="T101" fmla="*/ 47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9" h="480">
                  <a:moveTo>
                    <a:pt x="276" y="480"/>
                  </a:moveTo>
                  <a:lnTo>
                    <a:pt x="270" y="474"/>
                  </a:lnTo>
                  <a:lnTo>
                    <a:pt x="266" y="471"/>
                  </a:lnTo>
                  <a:lnTo>
                    <a:pt x="262" y="467"/>
                  </a:lnTo>
                  <a:lnTo>
                    <a:pt x="260" y="464"/>
                  </a:lnTo>
                  <a:lnTo>
                    <a:pt x="255" y="458"/>
                  </a:lnTo>
                  <a:lnTo>
                    <a:pt x="251" y="454"/>
                  </a:lnTo>
                  <a:lnTo>
                    <a:pt x="247" y="451"/>
                  </a:lnTo>
                  <a:lnTo>
                    <a:pt x="245" y="447"/>
                  </a:lnTo>
                  <a:lnTo>
                    <a:pt x="243" y="442"/>
                  </a:lnTo>
                  <a:lnTo>
                    <a:pt x="240" y="437"/>
                  </a:lnTo>
                  <a:lnTo>
                    <a:pt x="236" y="437"/>
                  </a:lnTo>
                  <a:lnTo>
                    <a:pt x="234" y="437"/>
                  </a:lnTo>
                  <a:lnTo>
                    <a:pt x="230" y="428"/>
                  </a:lnTo>
                  <a:lnTo>
                    <a:pt x="228" y="421"/>
                  </a:lnTo>
                  <a:lnTo>
                    <a:pt x="224" y="421"/>
                  </a:lnTo>
                  <a:lnTo>
                    <a:pt x="222" y="421"/>
                  </a:lnTo>
                  <a:lnTo>
                    <a:pt x="217" y="414"/>
                  </a:lnTo>
                  <a:lnTo>
                    <a:pt x="212" y="409"/>
                  </a:lnTo>
                  <a:lnTo>
                    <a:pt x="207" y="401"/>
                  </a:lnTo>
                  <a:lnTo>
                    <a:pt x="202" y="396"/>
                  </a:lnTo>
                  <a:lnTo>
                    <a:pt x="197" y="390"/>
                  </a:lnTo>
                  <a:lnTo>
                    <a:pt x="192" y="384"/>
                  </a:lnTo>
                  <a:lnTo>
                    <a:pt x="187" y="378"/>
                  </a:lnTo>
                  <a:lnTo>
                    <a:pt x="183" y="373"/>
                  </a:lnTo>
                  <a:lnTo>
                    <a:pt x="177" y="367"/>
                  </a:lnTo>
                  <a:lnTo>
                    <a:pt x="172" y="362"/>
                  </a:lnTo>
                  <a:lnTo>
                    <a:pt x="167" y="355"/>
                  </a:lnTo>
                  <a:lnTo>
                    <a:pt x="162" y="352"/>
                  </a:lnTo>
                  <a:lnTo>
                    <a:pt x="152" y="343"/>
                  </a:lnTo>
                  <a:lnTo>
                    <a:pt x="142" y="337"/>
                  </a:lnTo>
                  <a:lnTo>
                    <a:pt x="142" y="333"/>
                  </a:lnTo>
                  <a:lnTo>
                    <a:pt x="142" y="330"/>
                  </a:lnTo>
                  <a:lnTo>
                    <a:pt x="139" y="330"/>
                  </a:lnTo>
                  <a:lnTo>
                    <a:pt x="136" y="330"/>
                  </a:lnTo>
                  <a:lnTo>
                    <a:pt x="136" y="326"/>
                  </a:lnTo>
                  <a:lnTo>
                    <a:pt x="136" y="323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30" y="320"/>
                  </a:lnTo>
                  <a:lnTo>
                    <a:pt x="130" y="317"/>
                  </a:lnTo>
                  <a:lnTo>
                    <a:pt x="126" y="317"/>
                  </a:lnTo>
                  <a:lnTo>
                    <a:pt x="124" y="317"/>
                  </a:lnTo>
                  <a:lnTo>
                    <a:pt x="120" y="311"/>
                  </a:lnTo>
                  <a:lnTo>
                    <a:pt x="116" y="305"/>
                  </a:lnTo>
                  <a:lnTo>
                    <a:pt x="109" y="297"/>
                  </a:lnTo>
                  <a:lnTo>
                    <a:pt x="103" y="290"/>
                  </a:lnTo>
                  <a:lnTo>
                    <a:pt x="93" y="280"/>
                  </a:lnTo>
                  <a:lnTo>
                    <a:pt x="84" y="271"/>
                  </a:lnTo>
                  <a:lnTo>
                    <a:pt x="73" y="261"/>
                  </a:lnTo>
                  <a:lnTo>
                    <a:pt x="63" y="253"/>
                  </a:lnTo>
                  <a:lnTo>
                    <a:pt x="52" y="243"/>
                  </a:lnTo>
                  <a:lnTo>
                    <a:pt x="41" y="234"/>
                  </a:lnTo>
                  <a:lnTo>
                    <a:pt x="30" y="226"/>
                  </a:lnTo>
                  <a:lnTo>
                    <a:pt x="22" y="218"/>
                  </a:lnTo>
                  <a:lnTo>
                    <a:pt x="14" y="211"/>
                  </a:lnTo>
                  <a:lnTo>
                    <a:pt x="8" y="206"/>
                  </a:lnTo>
                  <a:lnTo>
                    <a:pt x="3" y="202"/>
                  </a:lnTo>
                  <a:lnTo>
                    <a:pt x="0" y="201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3" y="180"/>
                  </a:lnTo>
                  <a:lnTo>
                    <a:pt x="10" y="175"/>
                  </a:lnTo>
                  <a:lnTo>
                    <a:pt x="17" y="167"/>
                  </a:lnTo>
                  <a:lnTo>
                    <a:pt x="27" y="161"/>
                  </a:lnTo>
                  <a:lnTo>
                    <a:pt x="35" y="153"/>
                  </a:lnTo>
                  <a:lnTo>
                    <a:pt x="43" y="146"/>
                  </a:lnTo>
                  <a:lnTo>
                    <a:pt x="48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62" y="135"/>
                  </a:lnTo>
                  <a:lnTo>
                    <a:pt x="58" y="143"/>
                  </a:lnTo>
                  <a:lnTo>
                    <a:pt x="58" y="150"/>
                  </a:lnTo>
                  <a:lnTo>
                    <a:pt x="58" y="154"/>
                  </a:lnTo>
                  <a:lnTo>
                    <a:pt x="58" y="158"/>
                  </a:lnTo>
                  <a:lnTo>
                    <a:pt x="59" y="163"/>
                  </a:lnTo>
                  <a:lnTo>
                    <a:pt x="62" y="171"/>
                  </a:lnTo>
                  <a:lnTo>
                    <a:pt x="64" y="171"/>
                  </a:lnTo>
                  <a:lnTo>
                    <a:pt x="68" y="171"/>
                  </a:lnTo>
                  <a:lnTo>
                    <a:pt x="68" y="174"/>
                  </a:lnTo>
                  <a:lnTo>
                    <a:pt x="68" y="177"/>
                  </a:lnTo>
                  <a:lnTo>
                    <a:pt x="76" y="177"/>
                  </a:lnTo>
                  <a:lnTo>
                    <a:pt x="85" y="176"/>
                  </a:lnTo>
                  <a:lnTo>
                    <a:pt x="95" y="172"/>
                  </a:lnTo>
                  <a:lnTo>
                    <a:pt x="108" y="169"/>
                  </a:lnTo>
                  <a:lnTo>
                    <a:pt x="119" y="161"/>
                  </a:lnTo>
                  <a:lnTo>
                    <a:pt x="130" y="155"/>
                  </a:lnTo>
                  <a:lnTo>
                    <a:pt x="140" y="146"/>
                  </a:lnTo>
                  <a:lnTo>
                    <a:pt x="151" y="139"/>
                  </a:lnTo>
                  <a:lnTo>
                    <a:pt x="158" y="129"/>
                  </a:lnTo>
                  <a:lnTo>
                    <a:pt x="166" y="120"/>
                  </a:lnTo>
                  <a:lnTo>
                    <a:pt x="171" y="112"/>
                  </a:lnTo>
                  <a:lnTo>
                    <a:pt x="175" y="106"/>
                  </a:lnTo>
                  <a:lnTo>
                    <a:pt x="175" y="98"/>
                  </a:lnTo>
                  <a:lnTo>
                    <a:pt x="172" y="94"/>
                  </a:lnTo>
                  <a:lnTo>
                    <a:pt x="167" y="91"/>
                  </a:lnTo>
                  <a:lnTo>
                    <a:pt x="158" y="91"/>
                  </a:lnTo>
                  <a:lnTo>
                    <a:pt x="153" y="96"/>
                  </a:lnTo>
                  <a:lnTo>
                    <a:pt x="150" y="102"/>
                  </a:lnTo>
                  <a:lnTo>
                    <a:pt x="145" y="107"/>
                  </a:lnTo>
                  <a:lnTo>
                    <a:pt x="141" y="113"/>
                  </a:lnTo>
                  <a:lnTo>
                    <a:pt x="132" y="123"/>
                  </a:lnTo>
                  <a:lnTo>
                    <a:pt x="125" y="133"/>
                  </a:lnTo>
                  <a:lnTo>
                    <a:pt x="115" y="140"/>
                  </a:lnTo>
                  <a:lnTo>
                    <a:pt x="105" y="149"/>
                  </a:lnTo>
                  <a:lnTo>
                    <a:pt x="93" y="155"/>
                  </a:lnTo>
                  <a:lnTo>
                    <a:pt x="82" y="161"/>
                  </a:lnTo>
                  <a:lnTo>
                    <a:pt x="82" y="153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2" y="130"/>
                  </a:lnTo>
                  <a:lnTo>
                    <a:pt x="95" y="123"/>
                  </a:lnTo>
                  <a:lnTo>
                    <a:pt x="100" y="117"/>
                  </a:lnTo>
                  <a:lnTo>
                    <a:pt x="104" y="111"/>
                  </a:lnTo>
                  <a:lnTo>
                    <a:pt x="110" y="106"/>
                  </a:lnTo>
                  <a:lnTo>
                    <a:pt x="119" y="94"/>
                  </a:lnTo>
                  <a:lnTo>
                    <a:pt x="126" y="83"/>
                  </a:lnTo>
                  <a:lnTo>
                    <a:pt x="131" y="73"/>
                  </a:lnTo>
                  <a:lnTo>
                    <a:pt x="132" y="65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8" y="52"/>
                  </a:lnTo>
                  <a:lnTo>
                    <a:pt x="137" y="44"/>
                  </a:lnTo>
                  <a:lnTo>
                    <a:pt x="142" y="39"/>
                  </a:lnTo>
                  <a:lnTo>
                    <a:pt x="150" y="35"/>
                  </a:lnTo>
                  <a:lnTo>
                    <a:pt x="157" y="31"/>
                  </a:lnTo>
                  <a:lnTo>
                    <a:pt x="166" y="29"/>
                  </a:lnTo>
                  <a:lnTo>
                    <a:pt x="173" y="25"/>
                  </a:lnTo>
                  <a:lnTo>
                    <a:pt x="183" y="21"/>
                  </a:lnTo>
                  <a:lnTo>
                    <a:pt x="193" y="18"/>
                  </a:lnTo>
                  <a:lnTo>
                    <a:pt x="204" y="17"/>
                  </a:lnTo>
                  <a:lnTo>
                    <a:pt x="215" y="13"/>
                  </a:lnTo>
                  <a:lnTo>
                    <a:pt x="226" y="12"/>
                  </a:lnTo>
                  <a:lnTo>
                    <a:pt x="238" y="9"/>
                  </a:lnTo>
                  <a:lnTo>
                    <a:pt x="249" y="8"/>
                  </a:lnTo>
                  <a:lnTo>
                    <a:pt x="259" y="5"/>
                  </a:lnTo>
                  <a:lnTo>
                    <a:pt x="270" y="4"/>
                  </a:lnTo>
                  <a:lnTo>
                    <a:pt x="281" y="2"/>
                  </a:lnTo>
                  <a:lnTo>
                    <a:pt x="292" y="2"/>
                  </a:lnTo>
                  <a:lnTo>
                    <a:pt x="302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0" y="2"/>
                  </a:lnTo>
                  <a:lnTo>
                    <a:pt x="349" y="2"/>
                  </a:lnTo>
                  <a:lnTo>
                    <a:pt x="356" y="2"/>
                  </a:lnTo>
                  <a:lnTo>
                    <a:pt x="364" y="3"/>
                  </a:lnTo>
                  <a:lnTo>
                    <a:pt x="375" y="5"/>
                  </a:lnTo>
                  <a:lnTo>
                    <a:pt x="384" y="10"/>
                  </a:lnTo>
                  <a:lnTo>
                    <a:pt x="387" y="19"/>
                  </a:lnTo>
                  <a:lnTo>
                    <a:pt x="391" y="29"/>
                  </a:lnTo>
                  <a:lnTo>
                    <a:pt x="395" y="38"/>
                  </a:lnTo>
                  <a:lnTo>
                    <a:pt x="400" y="47"/>
                  </a:lnTo>
                  <a:lnTo>
                    <a:pt x="403" y="55"/>
                  </a:lnTo>
                  <a:lnTo>
                    <a:pt x="408" y="65"/>
                  </a:lnTo>
                  <a:lnTo>
                    <a:pt x="412" y="72"/>
                  </a:lnTo>
                  <a:lnTo>
                    <a:pt x="417" y="82"/>
                  </a:lnTo>
                  <a:lnTo>
                    <a:pt x="421" y="90"/>
                  </a:lnTo>
                  <a:lnTo>
                    <a:pt x="424" y="98"/>
                  </a:lnTo>
                  <a:lnTo>
                    <a:pt x="428" y="106"/>
                  </a:lnTo>
                  <a:lnTo>
                    <a:pt x="432" y="114"/>
                  </a:lnTo>
                  <a:lnTo>
                    <a:pt x="434" y="122"/>
                  </a:lnTo>
                  <a:lnTo>
                    <a:pt x="438" y="130"/>
                  </a:lnTo>
                  <a:lnTo>
                    <a:pt x="440" y="138"/>
                  </a:lnTo>
                  <a:lnTo>
                    <a:pt x="444" y="146"/>
                  </a:lnTo>
                  <a:lnTo>
                    <a:pt x="445" y="154"/>
                  </a:lnTo>
                  <a:lnTo>
                    <a:pt x="447" y="161"/>
                  </a:lnTo>
                  <a:lnTo>
                    <a:pt x="448" y="169"/>
                  </a:lnTo>
                  <a:lnTo>
                    <a:pt x="449" y="177"/>
                  </a:lnTo>
                  <a:lnTo>
                    <a:pt x="449" y="185"/>
                  </a:lnTo>
                  <a:lnTo>
                    <a:pt x="449" y="193"/>
                  </a:lnTo>
                  <a:lnTo>
                    <a:pt x="449" y="202"/>
                  </a:lnTo>
                  <a:lnTo>
                    <a:pt x="449" y="211"/>
                  </a:lnTo>
                  <a:lnTo>
                    <a:pt x="447" y="218"/>
                  </a:lnTo>
                  <a:lnTo>
                    <a:pt x="445" y="227"/>
                  </a:lnTo>
                  <a:lnTo>
                    <a:pt x="443" y="235"/>
                  </a:lnTo>
                  <a:lnTo>
                    <a:pt x="440" y="245"/>
                  </a:lnTo>
                  <a:lnTo>
                    <a:pt x="436" y="254"/>
                  </a:lnTo>
                  <a:lnTo>
                    <a:pt x="432" y="264"/>
                  </a:lnTo>
                  <a:lnTo>
                    <a:pt x="427" y="274"/>
                  </a:lnTo>
                  <a:lnTo>
                    <a:pt x="423" y="285"/>
                  </a:lnTo>
                  <a:lnTo>
                    <a:pt x="413" y="295"/>
                  </a:lnTo>
                  <a:lnTo>
                    <a:pt x="405" y="306"/>
                  </a:lnTo>
                  <a:lnTo>
                    <a:pt x="396" y="317"/>
                  </a:lnTo>
                  <a:lnTo>
                    <a:pt x="389" y="328"/>
                  </a:lnTo>
                  <a:lnTo>
                    <a:pt x="380" y="338"/>
                  </a:lnTo>
                  <a:lnTo>
                    <a:pt x="372" y="348"/>
                  </a:lnTo>
                  <a:lnTo>
                    <a:pt x="366" y="358"/>
                  </a:lnTo>
                  <a:lnTo>
                    <a:pt x="360" y="368"/>
                  </a:lnTo>
                  <a:lnTo>
                    <a:pt x="353" y="375"/>
                  </a:lnTo>
                  <a:lnTo>
                    <a:pt x="346" y="384"/>
                  </a:lnTo>
                  <a:lnTo>
                    <a:pt x="340" y="391"/>
                  </a:lnTo>
                  <a:lnTo>
                    <a:pt x="335" y="400"/>
                  </a:lnTo>
                  <a:lnTo>
                    <a:pt x="329" y="406"/>
                  </a:lnTo>
                  <a:lnTo>
                    <a:pt x="324" y="414"/>
                  </a:lnTo>
                  <a:lnTo>
                    <a:pt x="319" y="421"/>
                  </a:lnTo>
                  <a:lnTo>
                    <a:pt x="316" y="428"/>
                  </a:lnTo>
                  <a:lnTo>
                    <a:pt x="306" y="438"/>
                  </a:lnTo>
                  <a:lnTo>
                    <a:pt x="299" y="450"/>
                  </a:lnTo>
                  <a:lnTo>
                    <a:pt x="292" y="457"/>
                  </a:lnTo>
                  <a:lnTo>
                    <a:pt x="288" y="466"/>
                  </a:lnTo>
                  <a:lnTo>
                    <a:pt x="282" y="471"/>
                  </a:lnTo>
                  <a:lnTo>
                    <a:pt x="280" y="475"/>
                  </a:lnTo>
                  <a:lnTo>
                    <a:pt x="276" y="478"/>
                  </a:lnTo>
                  <a:lnTo>
                    <a:pt x="276" y="48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6" name="Freeform 100"/>
            <p:cNvSpPr>
              <a:spLocks/>
            </p:cNvSpPr>
            <p:nvPr/>
          </p:nvSpPr>
          <p:spPr bwMode="auto">
            <a:xfrm>
              <a:off x="4766" y="1868"/>
              <a:ext cx="410" cy="165"/>
            </a:xfrm>
            <a:custGeom>
              <a:avLst/>
              <a:gdLst>
                <a:gd name="T0" fmla="*/ 788 w 821"/>
                <a:gd name="T1" fmla="*/ 307 h 329"/>
                <a:gd name="T2" fmla="*/ 763 w 821"/>
                <a:gd name="T3" fmla="*/ 291 h 329"/>
                <a:gd name="T4" fmla="*/ 737 w 821"/>
                <a:gd name="T5" fmla="*/ 275 h 329"/>
                <a:gd name="T6" fmla="*/ 683 w 821"/>
                <a:gd name="T7" fmla="*/ 241 h 329"/>
                <a:gd name="T8" fmla="*/ 663 w 821"/>
                <a:gd name="T9" fmla="*/ 230 h 329"/>
                <a:gd name="T10" fmla="*/ 635 w 821"/>
                <a:gd name="T11" fmla="*/ 210 h 329"/>
                <a:gd name="T12" fmla="*/ 599 w 821"/>
                <a:gd name="T13" fmla="*/ 194 h 329"/>
                <a:gd name="T14" fmla="*/ 560 w 821"/>
                <a:gd name="T15" fmla="*/ 181 h 329"/>
                <a:gd name="T16" fmla="*/ 499 w 821"/>
                <a:gd name="T17" fmla="*/ 172 h 329"/>
                <a:gd name="T18" fmla="*/ 459 w 821"/>
                <a:gd name="T19" fmla="*/ 170 h 329"/>
                <a:gd name="T20" fmla="*/ 419 w 821"/>
                <a:gd name="T21" fmla="*/ 162 h 329"/>
                <a:gd name="T22" fmla="*/ 390 w 821"/>
                <a:gd name="T23" fmla="*/ 144 h 329"/>
                <a:gd name="T24" fmla="*/ 361 w 821"/>
                <a:gd name="T25" fmla="*/ 125 h 329"/>
                <a:gd name="T26" fmla="*/ 330 w 821"/>
                <a:gd name="T27" fmla="*/ 109 h 329"/>
                <a:gd name="T28" fmla="*/ 288 w 821"/>
                <a:gd name="T29" fmla="*/ 92 h 329"/>
                <a:gd name="T30" fmla="*/ 244 w 821"/>
                <a:gd name="T31" fmla="*/ 77 h 329"/>
                <a:gd name="T32" fmla="*/ 212 w 821"/>
                <a:gd name="T33" fmla="*/ 69 h 329"/>
                <a:gd name="T34" fmla="*/ 173 w 821"/>
                <a:gd name="T35" fmla="*/ 61 h 329"/>
                <a:gd name="T36" fmla="*/ 136 w 821"/>
                <a:gd name="T37" fmla="*/ 50 h 329"/>
                <a:gd name="T38" fmla="*/ 98 w 821"/>
                <a:gd name="T39" fmla="*/ 38 h 329"/>
                <a:gd name="T40" fmla="*/ 61 w 821"/>
                <a:gd name="T41" fmla="*/ 30 h 329"/>
                <a:gd name="T42" fmla="*/ 22 w 821"/>
                <a:gd name="T43" fmla="*/ 22 h 329"/>
                <a:gd name="T44" fmla="*/ 4 w 821"/>
                <a:gd name="T45" fmla="*/ 10 h 329"/>
                <a:gd name="T46" fmla="*/ 62 w 821"/>
                <a:gd name="T47" fmla="*/ 0 h 329"/>
                <a:gd name="T48" fmla="*/ 115 w 821"/>
                <a:gd name="T49" fmla="*/ 3 h 329"/>
                <a:gd name="T50" fmla="*/ 167 w 821"/>
                <a:gd name="T51" fmla="*/ 12 h 329"/>
                <a:gd name="T52" fmla="*/ 218 w 821"/>
                <a:gd name="T53" fmla="*/ 27 h 329"/>
                <a:gd name="T54" fmla="*/ 270 w 821"/>
                <a:gd name="T55" fmla="*/ 45 h 329"/>
                <a:gd name="T56" fmla="*/ 325 w 821"/>
                <a:gd name="T57" fmla="*/ 63 h 329"/>
                <a:gd name="T58" fmla="*/ 356 w 821"/>
                <a:gd name="T59" fmla="*/ 78 h 329"/>
                <a:gd name="T60" fmla="*/ 376 w 821"/>
                <a:gd name="T61" fmla="*/ 87 h 329"/>
                <a:gd name="T62" fmla="*/ 411 w 821"/>
                <a:gd name="T63" fmla="*/ 110 h 329"/>
                <a:gd name="T64" fmla="*/ 434 w 821"/>
                <a:gd name="T65" fmla="*/ 125 h 329"/>
                <a:gd name="T66" fmla="*/ 450 w 821"/>
                <a:gd name="T67" fmla="*/ 106 h 329"/>
                <a:gd name="T68" fmla="*/ 432 w 821"/>
                <a:gd name="T69" fmla="*/ 87 h 329"/>
                <a:gd name="T70" fmla="*/ 423 w 821"/>
                <a:gd name="T71" fmla="*/ 76 h 329"/>
                <a:gd name="T72" fmla="*/ 432 w 821"/>
                <a:gd name="T73" fmla="*/ 64 h 329"/>
                <a:gd name="T74" fmla="*/ 475 w 821"/>
                <a:gd name="T75" fmla="*/ 77 h 329"/>
                <a:gd name="T76" fmla="*/ 521 w 821"/>
                <a:gd name="T77" fmla="*/ 94 h 329"/>
                <a:gd name="T78" fmla="*/ 559 w 821"/>
                <a:gd name="T79" fmla="*/ 113 h 329"/>
                <a:gd name="T80" fmla="*/ 591 w 821"/>
                <a:gd name="T81" fmla="*/ 129 h 329"/>
                <a:gd name="T82" fmla="*/ 604 w 821"/>
                <a:gd name="T83" fmla="*/ 139 h 329"/>
                <a:gd name="T84" fmla="*/ 628 w 821"/>
                <a:gd name="T85" fmla="*/ 156 h 329"/>
                <a:gd name="T86" fmla="*/ 661 w 821"/>
                <a:gd name="T87" fmla="*/ 183 h 329"/>
                <a:gd name="T88" fmla="*/ 696 w 821"/>
                <a:gd name="T89" fmla="*/ 207 h 329"/>
                <a:gd name="T90" fmla="*/ 716 w 821"/>
                <a:gd name="T91" fmla="*/ 220 h 329"/>
                <a:gd name="T92" fmla="*/ 740 w 821"/>
                <a:gd name="T93" fmla="*/ 236 h 329"/>
                <a:gd name="T94" fmla="*/ 760 w 821"/>
                <a:gd name="T95" fmla="*/ 259 h 329"/>
                <a:gd name="T96" fmla="*/ 787 w 821"/>
                <a:gd name="T97" fmla="*/ 282 h 329"/>
                <a:gd name="T98" fmla="*/ 799 w 821"/>
                <a:gd name="T99" fmla="*/ 298 h 329"/>
                <a:gd name="T100" fmla="*/ 821 w 821"/>
                <a:gd name="T10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1" h="329">
                  <a:moveTo>
                    <a:pt x="815" y="329"/>
                  </a:moveTo>
                  <a:lnTo>
                    <a:pt x="808" y="322"/>
                  </a:lnTo>
                  <a:lnTo>
                    <a:pt x="800" y="316"/>
                  </a:lnTo>
                  <a:lnTo>
                    <a:pt x="794" y="311"/>
                  </a:lnTo>
                  <a:lnTo>
                    <a:pt x="788" y="307"/>
                  </a:lnTo>
                  <a:lnTo>
                    <a:pt x="781" y="303"/>
                  </a:lnTo>
                  <a:lnTo>
                    <a:pt x="776" y="299"/>
                  </a:lnTo>
                  <a:lnTo>
                    <a:pt x="768" y="297"/>
                  </a:lnTo>
                  <a:lnTo>
                    <a:pt x="763" y="295"/>
                  </a:lnTo>
                  <a:lnTo>
                    <a:pt x="763" y="291"/>
                  </a:lnTo>
                  <a:lnTo>
                    <a:pt x="763" y="288"/>
                  </a:lnTo>
                  <a:lnTo>
                    <a:pt x="756" y="285"/>
                  </a:lnTo>
                  <a:lnTo>
                    <a:pt x="748" y="281"/>
                  </a:lnTo>
                  <a:lnTo>
                    <a:pt x="742" y="277"/>
                  </a:lnTo>
                  <a:lnTo>
                    <a:pt x="737" y="275"/>
                  </a:lnTo>
                  <a:lnTo>
                    <a:pt x="726" y="267"/>
                  </a:lnTo>
                  <a:lnTo>
                    <a:pt x="715" y="261"/>
                  </a:lnTo>
                  <a:lnTo>
                    <a:pt x="704" y="254"/>
                  </a:lnTo>
                  <a:lnTo>
                    <a:pt x="694" y="248"/>
                  </a:lnTo>
                  <a:lnTo>
                    <a:pt x="683" y="241"/>
                  </a:lnTo>
                  <a:lnTo>
                    <a:pt x="673" y="236"/>
                  </a:lnTo>
                  <a:lnTo>
                    <a:pt x="673" y="233"/>
                  </a:lnTo>
                  <a:lnTo>
                    <a:pt x="673" y="230"/>
                  </a:lnTo>
                  <a:lnTo>
                    <a:pt x="667" y="230"/>
                  </a:lnTo>
                  <a:lnTo>
                    <a:pt x="663" y="230"/>
                  </a:lnTo>
                  <a:lnTo>
                    <a:pt x="663" y="226"/>
                  </a:lnTo>
                  <a:lnTo>
                    <a:pt x="663" y="224"/>
                  </a:lnTo>
                  <a:lnTo>
                    <a:pt x="652" y="219"/>
                  </a:lnTo>
                  <a:lnTo>
                    <a:pt x="643" y="214"/>
                  </a:lnTo>
                  <a:lnTo>
                    <a:pt x="635" y="210"/>
                  </a:lnTo>
                  <a:lnTo>
                    <a:pt x="627" y="207"/>
                  </a:lnTo>
                  <a:lnTo>
                    <a:pt x="619" y="203"/>
                  </a:lnTo>
                  <a:lnTo>
                    <a:pt x="611" y="199"/>
                  </a:lnTo>
                  <a:lnTo>
                    <a:pt x="605" y="197"/>
                  </a:lnTo>
                  <a:lnTo>
                    <a:pt x="599" y="194"/>
                  </a:lnTo>
                  <a:lnTo>
                    <a:pt x="591" y="191"/>
                  </a:lnTo>
                  <a:lnTo>
                    <a:pt x="584" y="188"/>
                  </a:lnTo>
                  <a:lnTo>
                    <a:pt x="578" y="186"/>
                  </a:lnTo>
                  <a:lnTo>
                    <a:pt x="573" y="184"/>
                  </a:lnTo>
                  <a:lnTo>
                    <a:pt x="560" y="181"/>
                  </a:lnTo>
                  <a:lnTo>
                    <a:pt x="549" y="179"/>
                  </a:lnTo>
                  <a:lnTo>
                    <a:pt x="537" y="176"/>
                  </a:lnTo>
                  <a:lnTo>
                    <a:pt x="525" y="175"/>
                  </a:lnTo>
                  <a:lnTo>
                    <a:pt x="511" y="172"/>
                  </a:lnTo>
                  <a:lnTo>
                    <a:pt x="499" y="172"/>
                  </a:lnTo>
                  <a:lnTo>
                    <a:pt x="490" y="171"/>
                  </a:lnTo>
                  <a:lnTo>
                    <a:pt x="482" y="171"/>
                  </a:lnTo>
                  <a:lnTo>
                    <a:pt x="475" y="170"/>
                  </a:lnTo>
                  <a:lnTo>
                    <a:pt x="468" y="170"/>
                  </a:lnTo>
                  <a:lnTo>
                    <a:pt x="459" y="170"/>
                  </a:lnTo>
                  <a:lnTo>
                    <a:pt x="450" y="170"/>
                  </a:lnTo>
                  <a:lnTo>
                    <a:pt x="440" y="170"/>
                  </a:lnTo>
                  <a:lnTo>
                    <a:pt x="432" y="170"/>
                  </a:lnTo>
                  <a:lnTo>
                    <a:pt x="426" y="166"/>
                  </a:lnTo>
                  <a:lnTo>
                    <a:pt x="419" y="162"/>
                  </a:lnTo>
                  <a:lnTo>
                    <a:pt x="413" y="158"/>
                  </a:lnTo>
                  <a:lnTo>
                    <a:pt x="408" y="155"/>
                  </a:lnTo>
                  <a:lnTo>
                    <a:pt x="402" y="151"/>
                  </a:lnTo>
                  <a:lnTo>
                    <a:pt x="396" y="147"/>
                  </a:lnTo>
                  <a:lnTo>
                    <a:pt x="390" y="144"/>
                  </a:lnTo>
                  <a:lnTo>
                    <a:pt x="385" y="140"/>
                  </a:lnTo>
                  <a:lnTo>
                    <a:pt x="379" y="136"/>
                  </a:lnTo>
                  <a:lnTo>
                    <a:pt x="372" y="132"/>
                  </a:lnTo>
                  <a:lnTo>
                    <a:pt x="366" y="129"/>
                  </a:lnTo>
                  <a:lnTo>
                    <a:pt x="361" y="125"/>
                  </a:lnTo>
                  <a:lnTo>
                    <a:pt x="355" y="121"/>
                  </a:lnTo>
                  <a:lnTo>
                    <a:pt x="349" y="119"/>
                  </a:lnTo>
                  <a:lnTo>
                    <a:pt x="343" y="115"/>
                  </a:lnTo>
                  <a:lnTo>
                    <a:pt x="338" y="113"/>
                  </a:lnTo>
                  <a:lnTo>
                    <a:pt x="330" y="109"/>
                  </a:lnTo>
                  <a:lnTo>
                    <a:pt x="324" y="105"/>
                  </a:lnTo>
                  <a:lnTo>
                    <a:pt x="318" y="103"/>
                  </a:lnTo>
                  <a:lnTo>
                    <a:pt x="312" y="100"/>
                  </a:lnTo>
                  <a:lnTo>
                    <a:pt x="299" y="95"/>
                  </a:lnTo>
                  <a:lnTo>
                    <a:pt x="288" y="92"/>
                  </a:lnTo>
                  <a:lnTo>
                    <a:pt x="276" y="87"/>
                  </a:lnTo>
                  <a:lnTo>
                    <a:pt x="265" y="84"/>
                  </a:lnTo>
                  <a:lnTo>
                    <a:pt x="254" y="80"/>
                  </a:lnTo>
                  <a:lnTo>
                    <a:pt x="244" y="80"/>
                  </a:lnTo>
                  <a:lnTo>
                    <a:pt x="244" y="77"/>
                  </a:lnTo>
                  <a:lnTo>
                    <a:pt x="244" y="74"/>
                  </a:lnTo>
                  <a:lnTo>
                    <a:pt x="235" y="72"/>
                  </a:lnTo>
                  <a:lnTo>
                    <a:pt x="228" y="72"/>
                  </a:lnTo>
                  <a:lnTo>
                    <a:pt x="219" y="69"/>
                  </a:lnTo>
                  <a:lnTo>
                    <a:pt x="212" y="69"/>
                  </a:lnTo>
                  <a:lnTo>
                    <a:pt x="204" y="67"/>
                  </a:lnTo>
                  <a:lnTo>
                    <a:pt x="197" y="66"/>
                  </a:lnTo>
                  <a:lnTo>
                    <a:pt x="189" y="64"/>
                  </a:lnTo>
                  <a:lnTo>
                    <a:pt x="182" y="63"/>
                  </a:lnTo>
                  <a:lnTo>
                    <a:pt x="173" y="61"/>
                  </a:lnTo>
                  <a:lnTo>
                    <a:pt x="166" y="58"/>
                  </a:lnTo>
                  <a:lnTo>
                    <a:pt x="158" y="56"/>
                  </a:lnTo>
                  <a:lnTo>
                    <a:pt x="151" y="55"/>
                  </a:lnTo>
                  <a:lnTo>
                    <a:pt x="144" y="52"/>
                  </a:lnTo>
                  <a:lnTo>
                    <a:pt x="136" y="50"/>
                  </a:lnTo>
                  <a:lnTo>
                    <a:pt x="129" y="47"/>
                  </a:lnTo>
                  <a:lnTo>
                    <a:pt x="121" y="46"/>
                  </a:lnTo>
                  <a:lnTo>
                    <a:pt x="113" y="42"/>
                  </a:lnTo>
                  <a:lnTo>
                    <a:pt x="105" y="41"/>
                  </a:lnTo>
                  <a:lnTo>
                    <a:pt x="98" y="38"/>
                  </a:lnTo>
                  <a:lnTo>
                    <a:pt x="90" y="37"/>
                  </a:lnTo>
                  <a:lnTo>
                    <a:pt x="83" y="35"/>
                  </a:lnTo>
                  <a:lnTo>
                    <a:pt x="76" y="33"/>
                  </a:lnTo>
                  <a:lnTo>
                    <a:pt x="68" y="31"/>
                  </a:lnTo>
                  <a:lnTo>
                    <a:pt x="61" y="30"/>
                  </a:lnTo>
                  <a:lnTo>
                    <a:pt x="52" y="27"/>
                  </a:lnTo>
                  <a:lnTo>
                    <a:pt x="45" y="26"/>
                  </a:lnTo>
                  <a:lnTo>
                    <a:pt x="37" y="25"/>
                  </a:lnTo>
                  <a:lnTo>
                    <a:pt x="30" y="24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5" y="6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95" y="1"/>
                  </a:lnTo>
                  <a:lnTo>
                    <a:pt x="105" y="1"/>
                  </a:lnTo>
                  <a:lnTo>
                    <a:pt x="115" y="3"/>
                  </a:lnTo>
                  <a:lnTo>
                    <a:pt x="125" y="4"/>
                  </a:lnTo>
                  <a:lnTo>
                    <a:pt x="136" y="6"/>
                  </a:lnTo>
                  <a:lnTo>
                    <a:pt x="146" y="8"/>
                  </a:lnTo>
                  <a:lnTo>
                    <a:pt x="157" y="10"/>
                  </a:lnTo>
                  <a:lnTo>
                    <a:pt x="167" y="12"/>
                  </a:lnTo>
                  <a:lnTo>
                    <a:pt x="178" y="16"/>
                  </a:lnTo>
                  <a:lnTo>
                    <a:pt x="187" y="17"/>
                  </a:lnTo>
                  <a:lnTo>
                    <a:pt x="198" y="20"/>
                  </a:lnTo>
                  <a:lnTo>
                    <a:pt x="207" y="24"/>
                  </a:lnTo>
                  <a:lnTo>
                    <a:pt x="218" y="27"/>
                  </a:lnTo>
                  <a:lnTo>
                    <a:pt x="228" y="30"/>
                  </a:lnTo>
                  <a:lnTo>
                    <a:pt x="238" y="33"/>
                  </a:lnTo>
                  <a:lnTo>
                    <a:pt x="249" y="37"/>
                  </a:lnTo>
                  <a:lnTo>
                    <a:pt x="260" y="41"/>
                  </a:lnTo>
                  <a:lnTo>
                    <a:pt x="270" y="45"/>
                  </a:lnTo>
                  <a:lnTo>
                    <a:pt x="281" y="48"/>
                  </a:lnTo>
                  <a:lnTo>
                    <a:pt x="292" y="52"/>
                  </a:lnTo>
                  <a:lnTo>
                    <a:pt x="303" y="56"/>
                  </a:lnTo>
                  <a:lnTo>
                    <a:pt x="314" y="59"/>
                  </a:lnTo>
                  <a:lnTo>
                    <a:pt x="325" y="63"/>
                  </a:lnTo>
                  <a:lnTo>
                    <a:pt x="338" y="67"/>
                  </a:lnTo>
                  <a:lnTo>
                    <a:pt x="351" y="71"/>
                  </a:lnTo>
                  <a:lnTo>
                    <a:pt x="351" y="73"/>
                  </a:lnTo>
                  <a:lnTo>
                    <a:pt x="351" y="78"/>
                  </a:lnTo>
                  <a:lnTo>
                    <a:pt x="356" y="78"/>
                  </a:lnTo>
                  <a:lnTo>
                    <a:pt x="364" y="78"/>
                  </a:lnTo>
                  <a:lnTo>
                    <a:pt x="364" y="80"/>
                  </a:lnTo>
                  <a:lnTo>
                    <a:pt x="364" y="84"/>
                  </a:lnTo>
                  <a:lnTo>
                    <a:pt x="370" y="84"/>
                  </a:lnTo>
                  <a:lnTo>
                    <a:pt x="376" y="87"/>
                  </a:lnTo>
                  <a:lnTo>
                    <a:pt x="382" y="90"/>
                  </a:lnTo>
                  <a:lnTo>
                    <a:pt x="390" y="95"/>
                  </a:lnTo>
                  <a:lnTo>
                    <a:pt x="396" y="100"/>
                  </a:lnTo>
                  <a:lnTo>
                    <a:pt x="403" y="105"/>
                  </a:lnTo>
                  <a:lnTo>
                    <a:pt x="411" y="110"/>
                  </a:lnTo>
                  <a:lnTo>
                    <a:pt x="422" y="116"/>
                  </a:lnTo>
                  <a:lnTo>
                    <a:pt x="422" y="119"/>
                  </a:lnTo>
                  <a:lnTo>
                    <a:pt x="422" y="123"/>
                  </a:lnTo>
                  <a:lnTo>
                    <a:pt x="428" y="124"/>
                  </a:lnTo>
                  <a:lnTo>
                    <a:pt x="434" y="125"/>
                  </a:lnTo>
                  <a:lnTo>
                    <a:pt x="439" y="124"/>
                  </a:lnTo>
                  <a:lnTo>
                    <a:pt x="444" y="123"/>
                  </a:lnTo>
                  <a:lnTo>
                    <a:pt x="447" y="118"/>
                  </a:lnTo>
                  <a:lnTo>
                    <a:pt x="449" y="114"/>
                  </a:lnTo>
                  <a:lnTo>
                    <a:pt x="450" y="106"/>
                  </a:lnTo>
                  <a:lnTo>
                    <a:pt x="452" y="100"/>
                  </a:lnTo>
                  <a:lnTo>
                    <a:pt x="444" y="95"/>
                  </a:lnTo>
                  <a:lnTo>
                    <a:pt x="440" y="92"/>
                  </a:lnTo>
                  <a:lnTo>
                    <a:pt x="435" y="87"/>
                  </a:lnTo>
                  <a:lnTo>
                    <a:pt x="432" y="87"/>
                  </a:lnTo>
                  <a:lnTo>
                    <a:pt x="432" y="83"/>
                  </a:lnTo>
                  <a:lnTo>
                    <a:pt x="432" y="80"/>
                  </a:lnTo>
                  <a:lnTo>
                    <a:pt x="428" y="80"/>
                  </a:lnTo>
                  <a:lnTo>
                    <a:pt x="426" y="80"/>
                  </a:lnTo>
                  <a:lnTo>
                    <a:pt x="423" y="76"/>
                  </a:lnTo>
                  <a:lnTo>
                    <a:pt x="421" y="72"/>
                  </a:lnTo>
                  <a:lnTo>
                    <a:pt x="417" y="66"/>
                  </a:lnTo>
                  <a:lnTo>
                    <a:pt x="416" y="61"/>
                  </a:lnTo>
                  <a:lnTo>
                    <a:pt x="423" y="62"/>
                  </a:lnTo>
                  <a:lnTo>
                    <a:pt x="432" y="64"/>
                  </a:lnTo>
                  <a:lnTo>
                    <a:pt x="440" y="66"/>
                  </a:lnTo>
                  <a:lnTo>
                    <a:pt x="450" y="68"/>
                  </a:lnTo>
                  <a:lnTo>
                    <a:pt x="458" y="71"/>
                  </a:lnTo>
                  <a:lnTo>
                    <a:pt x="466" y="73"/>
                  </a:lnTo>
                  <a:lnTo>
                    <a:pt x="475" y="77"/>
                  </a:lnTo>
                  <a:lnTo>
                    <a:pt x="485" y="80"/>
                  </a:lnTo>
                  <a:lnTo>
                    <a:pt x="494" y="83"/>
                  </a:lnTo>
                  <a:lnTo>
                    <a:pt x="502" y="87"/>
                  </a:lnTo>
                  <a:lnTo>
                    <a:pt x="511" y="90"/>
                  </a:lnTo>
                  <a:lnTo>
                    <a:pt x="521" y="94"/>
                  </a:lnTo>
                  <a:lnTo>
                    <a:pt x="529" y="98"/>
                  </a:lnTo>
                  <a:lnTo>
                    <a:pt x="539" y="102"/>
                  </a:lnTo>
                  <a:lnTo>
                    <a:pt x="548" y="105"/>
                  </a:lnTo>
                  <a:lnTo>
                    <a:pt x="559" y="110"/>
                  </a:lnTo>
                  <a:lnTo>
                    <a:pt x="559" y="113"/>
                  </a:lnTo>
                  <a:lnTo>
                    <a:pt x="559" y="116"/>
                  </a:lnTo>
                  <a:lnTo>
                    <a:pt x="567" y="119"/>
                  </a:lnTo>
                  <a:lnTo>
                    <a:pt x="574" y="123"/>
                  </a:lnTo>
                  <a:lnTo>
                    <a:pt x="583" y="125"/>
                  </a:lnTo>
                  <a:lnTo>
                    <a:pt x="591" y="129"/>
                  </a:lnTo>
                  <a:lnTo>
                    <a:pt x="591" y="132"/>
                  </a:lnTo>
                  <a:lnTo>
                    <a:pt x="591" y="136"/>
                  </a:lnTo>
                  <a:lnTo>
                    <a:pt x="598" y="136"/>
                  </a:lnTo>
                  <a:lnTo>
                    <a:pt x="604" y="136"/>
                  </a:lnTo>
                  <a:lnTo>
                    <a:pt x="604" y="139"/>
                  </a:lnTo>
                  <a:lnTo>
                    <a:pt x="604" y="142"/>
                  </a:lnTo>
                  <a:lnTo>
                    <a:pt x="609" y="144"/>
                  </a:lnTo>
                  <a:lnTo>
                    <a:pt x="615" y="147"/>
                  </a:lnTo>
                  <a:lnTo>
                    <a:pt x="621" y="151"/>
                  </a:lnTo>
                  <a:lnTo>
                    <a:pt x="628" y="156"/>
                  </a:lnTo>
                  <a:lnTo>
                    <a:pt x="635" y="161"/>
                  </a:lnTo>
                  <a:lnTo>
                    <a:pt x="641" y="167"/>
                  </a:lnTo>
                  <a:lnTo>
                    <a:pt x="647" y="172"/>
                  </a:lnTo>
                  <a:lnTo>
                    <a:pt x="654" y="178"/>
                  </a:lnTo>
                  <a:lnTo>
                    <a:pt x="661" y="183"/>
                  </a:lnTo>
                  <a:lnTo>
                    <a:pt x="668" y="188"/>
                  </a:lnTo>
                  <a:lnTo>
                    <a:pt x="674" y="193"/>
                  </a:lnTo>
                  <a:lnTo>
                    <a:pt x="682" y="199"/>
                  </a:lnTo>
                  <a:lnTo>
                    <a:pt x="689" y="203"/>
                  </a:lnTo>
                  <a:lnTo>
                    <a:pt x="696" y="207"/>
                  </a:lnTo>
                  <a:lnTo>
                    <a:pt x="704" y="210"/>
                  </a:lnTo>
                  <a:lnTo>
                    <a:pt x="711" y="214"/>
                  </a:lnTo>
                  <a:lnTo>
                    <a:pt x="711" y="217"/>
                  </a:lnTo>
                  <a:lnTo>
                    <a:pt x="711" y="220"/>
                  </a:lnTo>
                  <a:lnTo>
                    <a:pt x="716" y="220"/>
                  </a:lnTo>
                  <a:lnTo>
                    <a:pt x="721" y="220"/>
                  </a:lnTo>
                  <a:lnTo>
                    <a:pt x="721" y="223"/>
                  </a:lnTo>
                  <a:lnTo>
                    <a:pt x="721" y="226"/>
                  </a:lnTo>
                  <a:lnTo>
                    <a:pt x="730" y="229"/>
                  </a:lnTo>
                  <a:lnTo>
                    <a:pt x="740" y="236"/>
                  </a:lnTo>
                  <a:lnTo>
                    <a:pt x="745" y="240"/>
                  </a:lnTo>
                  <a:lnTo>
                    <a:pt x="750" y="246"/>
                  </a:lnTo>
                  <a:lnTo>
                    <a:pt x="753" y="252"/>
                  </a:lnTo>
                  <a:lnTo>
                    <a:pt x="757" y="259"/>
                  </a:lnTo>
                  <a:lnTo>
                    <a:pt x="760" y="259"/>
                  </a:lnTo>
                  <a:lnTo>
                    <a:pt x="763" y="259"/>
                  </a:lnTo>
                  <a:lnTo>
                    <a:pt x="764" y="265"/>
                  </a:lnTo>
                  <a:lnTo>
                    <a:pt x="767" y="272"/>
                  </a:lnTo>
                  <a:lnTo>
                    <a:pt x="776" y="277"/>
                  </a:lnTo>
                  <a:lnTo>
                    <a:pt x="787" y="282"/>
                  </a:lnTo>
                  <a:lnTo>
                    <a:pt x="787" y="286"/>
                  </a:lnTo>
                  <a:lnTo>
                    <a:pt x="787" y="292"/>
                  </a:lnTo>
                  <a:lnTo>
                    <a:pt x="788" y="292"/>
                  </a:lnTo>
                  <a:lnTo>
                    <a:pt x="793" y="295"/>
                  </a:lnTo>
                  <a:lnTo>
                    <a:pt x="799" y="298"/>
                  </a:lnTo>
                  <a:lnTo>
                    <a:pt x="807" y="304"/>
                  </a:lnTo>
                  <a:lnTo>
                    <a:pt x="811" y="309"/>
                  </a:lnTo>
                  <a:lnTo>
                    <a:pt x="818" y="316"/>
                  </a:lnTo>
                  <a:lnTo>
                    <a:pt x="820" y="322"/>
                  </a:lnTo>
                  <a:lnTo>
                    <a:pt x="821" y="329"/>
                  </a:lnTo>
                  <a:lnTo>
                    <a:pt x="818" y="329"/>
                  </a:lnTo>
                  <a:lnTo>
                    <a:pt x="815" y="32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8" name="Freeform 102"/>
            <p:cNvSpPr>
              <a:spLocks/>
            </p:cNvSpPr>
            <p:nvPr/>
          </p:nvSpPr>
          <p:spPr bwMode="auto">
            <a:xfrm>
              <a:off x="5207" y="1945"/>
              <a:ext cx="52" cy="53"/>
            </a:xfrm>
            <a:custGeom>
              <a:avLst/>
              <a:gdLst>
                <a:gd name="T0" fmla="*/ 20 w 104"/>
                <a:gd name="T1" fmla="*/ 107 h 107"/>
                <a:gd name="T2" fmla="*/ 13 w 104"/>
                <a:gd name="T3" fmla="*/ 101 h 107"/>
                <a:gd name="T4" fmla="*/ 9 w 104"/>
                <a:gd name="T5" fmla="*/ 97 h 107"/>
                <a:gd name="T6" fmla="*/ 4 w 104"/>
                <a:gd name="T7" fmla="*/ 93 h 107"/>
                <a:gd name="T8" fmla="*/ 0 w 104"/>
                <a:gd name="T9" fmla="*/ 93 h 107"/>
                <a:gd name="T10" fmla="*/ 0 w 104"/>
                <a:gd name="T11" fmla="*/ 83 h 107"/>
                <a:gd name="T12" fmla="*/ 3 w 104"/>
                <a:gd name="T13" fmla="*/ 75 h 107"/>
                <a:gd name="T14" fmla="*/ 5 w 104"/>
                <a:gd name="T15" fmla="*/ 65 h 107"/>
                <a:gd name="T16" fmla="*/ 10 w 104"/>
                <a:gd name="T17" fmla="*/ 56 h 107"/>
                <a:gd name="T18" fmla="*/ 14 w 104"/>
                <a:gd name="T19" fmla="*/ 46 h 107"/>
                <a:gd name="T20" fmla="*/ 20 w 104"/>
                <a:gd name="T21" fmla="*/ 39 h 107"/>
                <a:gd name="T22" fmla="*/ 27 w 104"/>
                <a:gd name="T23" fmla="*/ 30 h 107"/>
                <a:gd name="T24" fmla="*/ 35 w 104"/>
                <a:gd name="T25" fmla="*/ 24 h 107"/>
                <a:gd name="T26" fmla="*/ 42 w 104"/>
                <a:gd name="T27" fmla="*/ 17 h 107"/>
                <a:gd name="T28" fmla="*/ 50 w 104"/>
                <a:gd name="T29" fmla="*/ 10 h 107"/>
                <a:gd name="T30" fmla="*/ 58 w 104"/>
                <a:gd name="T31" fmla="*/ 5 h 107"/>
                <a:gd name="T32" fmla="*/ 67 w 104"/>
                <a:gd name="T33" fmla="*/ 3 h 107"/>
                <a:gd name="T34" fmla="*/ 76 w 104"/>
                <a:gd name="T35" fmla="*/ 0 h 107"/>
                <a:gd name="T36" fmla="*/ 86 w 104"/>
                <a:gd name="T37" fmla="*/ 0 h 107"/>
                <a:gd name="T38" fmla="*/ 94 w 104"/>
                <a:gd name="T39" fmla="*/ 2 h 107"/>
                <a:gd name="T40" fmla="*/ 104 w 104"/>
                <a:gd name="T41" fmla="*/ 7 h 107"/>
                <a:gd name="T42" fmla="*/ 103 w 104"/>
                <a:gd name="T43" fmla="*/ 15 h 107"/>
                <a:gd name="T44" fmla="*/ 102 w 104"/>
                <a:gd name="T45" fmla="*/ 24 h 107"/>
                <a:gd name="T46" fmla="*/ 100 w 104"/>
                <a:gd name="T47" fmla="*/ 33 h 107"/>
                <a:gd name="T48" fmla="*/ 99 w 104"/>
                <a:gd name="T49" fmla="*/ 43 h 107"/>
                <a:gd name="T50" fmla="*/ 95 w 104"/>
                <a:gd name="T51" fmla="*/ 50 h 107"/>
                <a:gd name="T52" fmla="*/ 92 w 104"/>
                <a:gd name="T53" fmla="*/ 59 h 107"/>
                <a:gd name="T54" fmla="*/ 88 w 104"/>
                <a:gd name="T55" fmla="*/ 66 h 107"/>
                <a:gd name="T56" fmla="*/ 84 w 104"/>
                <a:gd name="T57" fmla="*/ 75 h 107"/>
                <a:gd name="T58" fmla="*/ 78 w 104"/>
                <a:gd name="T59" fmla="*/ 81 h 107"/>
                <a:gd name="T60" fmla="*/ 73 w 104"/>
                <a:gd name="T61" fmla="*/ 87 h 107"/>
                <a:gd name="T62" fmla="*/ 66 w 104"/>
                <a:gd name="T63" fmla="*/ 92 h 107"/>
                <a:gd name="T64" fmla="*/ 58 w 104"/>
                <a:gd name="T65" fmla="*/ 98 h 107"/>
                <a:gd name="T66" fmla="*/ 50 w 104"/>
                <a:gd name="T67" fmla="*/ 101 h 107"/>
                <a:gd name="T68" fmla="*/ 41 w 104"/>
                <a:gd name="T69" fmla="*/ 104 h 107"/>
                <a:gd name="T70" fmla="*/ 30 w 104"/>
                <a:gd name="T71" fmla="*/ 106 h 107"/>
                <a:gd name="T72" fmla="*/ 20 w 104"/>
                <a:gd name="T7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7">
                  <a:moveTo>
                    <a:pt x="20" y="107"/>
                  </a:moveTo>
                  <a:lnTo>
                    <a:pt x="13" y="101"/>
                  </a:lnTo>
                  <a:lnTo>
                    <a:pt x="9" y="97"/>
                  </a:lnTo>
                  <a:lnTo>
                    <a:pt x="4" y="93"/>
                  </a:lnTo>
                  <a:lnTo>
                    <a:pt x="0" y="93"/>
                  </a:lnTo>
                  <a:lnTo>
                    <a:pt x="0" y="83"/>
                  </a:lnTo>
                  <a:lnTo>
                    <a:pt x="3" y="75"/>
                  </a:lnTo>
                  <a:lnTo>
                    <a:pt x="5" y="65"/>
                  </a:lnTo>
                  <a:lnTo>
                    <a:pt x="10" y="56"/>
                  </a:lnTo>
                  <a:lnTo>
                    <a:pt x="14" y="46"/>
                  </a:lnTo>
                  <a:lnTo>
                    <a:pt x="20" y="39"/>
                  </a:lnTo>
                  <a:lnTo>
                    <a:pt x="27" y="30"/>
                  </a:lnTo>
                  <a:lnTo>
                    <a:pt x="35" y="24"/>
                  </a:lnTo>
                  <a:lnTo>
                    <a:pt x="42" y="17"/>
                  </a:lnTo>
                  <a:lnTo>
                    <a:pt x="50" y="10"/>
                  </a:lnTo>
                  <a:lnTo>
                    <a:pt x="58" y="5"/>
                  </a:lnTo>
                  <a:lnTo>
                    <a:pt x="67" y="3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2"/>
                  </a:lnTo>
                  <a:lnTo>
                    <a:pt x="104" y="7"/>
                  </a:lnTo>
                  <a:lnTo>
                    <a:pt x="103" y="15"/>
                  </a:lnTo>
                  <a:lnTo>
                    <a:pt x="102" y="24"/>
                  </a:lnTo>
                  <a:lnTo>
                    <a:pt x="100" y="33"/>
                  </a:lnTo>
                  <a:lnTo>
                    <a:pt x="99" y="43"/>
                  </a:lnTo>
                  <a:lnTo>
                    <a:pt x="95" y="50"/>
                  </a:lnTo>
                  <a:lnTo>
                    <a:pt x="92" y="59"/>
                  </a:lnTo>
                  <a:lnTo>
                    <a:pt x="88" y="66"/>
                  </a:lnTo>
                  <a:lnTo>
                    <a:pt x="84" y="75"/>
                  </a:lnTo>
                  <a:lnTo>
                    <a:pt x="78" y="81"/>
                  </a:lnTo>
                  <a:lnTo>
                    <a:pt x="73" y="87"/>
                  </a:lnTo>
                  <a:lnTo>
                    <a:pt x="66" y="92"/>
                  </a:lnTo>
                  <a:lnTo>
                    <a:pt x="58" y="98"/>
                  </a:lnTo>
                  <a:lnTo>
                    <a:pt x="50" y="101"/>
                  </a:lnTo>
                  <a:lnTo>
                    <a:pt x="41" y="104"/>
                  </a:lnTo>
                  <a:lnTo>
                    <a:pt x="30" y="106"/>
                  </a:lnTo>
                  <a:lnTo>
                    <a:pt x="2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19" name="Freeform 103"/>
            <p:cNvSpPr>
              <a:spLocks/>
            </p:cNvSpPr>
            <p:nvPr/>
          </p:nvSpPr>
          <p:spPr bwMode="auto">
            <a:xfrm>
              <a:off x="5219" y="1955"/>
              <a:ext cx="30" cy="34"/>
            </a:xfrm>
            <a:custGeom>
              <a:avLst/>
              <a:gdLst>
                <a:gd name="T0" fmla="*/ 5 w 59"/>
                <a:gd name="T1" fmla="*/ 66 h 66"/>
                <a:gd name="T2" fmla="*/ 1 w 59"/>
                <a:gd name="T3" fmla="*/ 63 h 66"/>
                <a:gd name="T4" fmla="*/ 0 w 59"/>
                <a:gd name="T5" fmla="*/ 61 h 66"/>
                <a:gd name="T6" fmla="*/ 0 w 59"/>
                <a:gd name="T7" fmla="*/ 53 h 66"/>
                <a:gd name="T8" fmla="*/ 2 w 59"/>
                <a:gd name="T9" fmla="*/ 47 h 66"/>
                <a:gd name="T10" fmla="*/ 4 w 59"/>
                <a:gd name="T11" fmla="*/ 39 h 66"/>
                <a:gd name="T12" fmla="*/ 6 w 59"/>
                <a:gd name="T13" fmla="*/ 35 h 66"/>
                <a:gd name="T14" fmla="*/ 11 w 59"/>
                <a:gd name="T15" fmla="*/ 25 h 66"/>
                <a:gd name="T16" fmla="*/ 19 w 59"/>
                <a:gd name="T17" fmla="*/ 18 h 66"/>
                <a:gd name="T18" fmla="*/ 25 w 59"/>
                <a:gd name="T19" fmla="*/ 11 h 66"/>
                <a:gd name="T20" fmla="*/ 35 w 59"/>
                <a:gd name="T21" fmla="*/ 7 h 66"/>
                <a:gd name="T22" fmla="*/ 40 w 59"/>
                <a:gd name="T23" fmla="*/ 4 h 66"/>
                <a:gd name="T24" fmla="*/ 46 w 59"/>
                <a:gd name="T25" fmla="*/ 3 h 66"/>
                <a:gd name="T26" fmla="*/ 52 w 59"/>
                <a:gd name="T27" fmla="*/ 1 h 66"/>
                <a:gd name="T28" fmla="*/ 59 w 59"/>
                <a:gd name="T29" fmla="*/ 0 h 66"/>
                <a:gd name="T30" fmla="*/ 56 w 59"/>
                <a:gd name="T31" fmla="*/ 12 h 66"/>
                <a:gd name="T32" fmla="*/ 53 w 59"/>
                <a:gd name="T33" fmla="*/ 24 h 66"/>
                <a:gd name="T34" fmla="*/ 48 w 59"/>
                <a:gd name="T35" fmla="*/ 34 h 66"/>
                <a:gd name="T36" fmla="*/ 43 w 59"/>
                <a:gd name="T37" fmla="*/ 45 h 66"/>
                <a:gd name="T38" fmla="*/ 35 w 59"/>
                <a:gd name="T39" fmla="*/ 51 h 66"/>
                <a:gd name="T40" fmla="*/ 27 w 59"/>
                <a:gd name="T41" fmla="*/ 59 h 66"/>
                <a:gd name="T42" fmla="*/ 16 w 59"/>
                <a:gd name="T43" fmla="*/ 63 h 66"/>
                <a:gd name="T44" fmla="*/ 5 w 59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66">
                  <a:moveTo>
                    <a:pt x="5" y="66"/>
                  </a:moveTo>
                  <a:lnTo>
                    <a:pt x="1" y="63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6" y="35"/>
                  </a:lnTo>
                  <a:lnTo>
                    <a:pt x="11" y="25"/>
                  </a:lnTo>
                  <a:lnTo>
                    <a:pt x="19" y="18"/>
                  </a:lnTo>
                  <a:lnTo>
                    <a:pt x="25" y="11"/>
                  </a:lnTo>
                  <a:lnTo>
                    <a:pt x="35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56" y="12"/>
                  </a:lnTo>
                  <a:lnTo>
                    <a:pt x="53" y="24"/>
                  </a:lnTo>
                  <a:lnTo>
                    <a:pt x="48" y="34"/>
                  </a:lnTo>
                  <a:lnTo>
                    <a:pt x="43" y="45"/>
                  </a:lnTo>
                  <a:lnTo>
                    <a:pt x="35" y="51"/>
                  </a:lnTo>
                  <a:lnTo>
                    <a:pt x="27" y="59"/>
                  </a:lnTo>
                  <a:lnTo>
                    <a:pt x="16" y="63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20" name="Freeform 104"/>
            <p:cNvSpPr>
              <a:spLocks/>
            </p:cNvSpPr>
            <p:nvPr/>
          </p:nvSpPr>
          <p:spPr bwMode="auto">
            <a:xfrm>
              <a:off x="5175" y="1908"/>
              <a:ext cx="62" cy="52"/>
            </a:xfrm>
            <a:custGeom>
              <a:avLst/>
              <a:gdLst>
                <a:gd name="T0" fmla="*/ 0 w 124"/>
                <a:gd name="T1" fmla="*/ 96 h 105"/>
                <a:gd name="T2" fmla="*/ 6 w 124"/>
                <a:gd name="T3" fmla="*/ 81 h 105"/>
                <a:gd name="T4" fmla="*/ 12 w 124"/>
                <a:gd name="T5" fmla="*/ 66 h 105"/>
                <a:gd name="T6" fmla="*/ 21 w 124"/>
                <a:gd name="T7" fmla="*/ 55 h 105"/>
                <a:gd name="T8" fmla="*/ 31 w 124"/>
                <a:gd name="T9" fmla="*/ 44 h 105"/>
                <a:gd name="T10" fmla="*/ 42 w 124"/>
                <a:gd name="T11" fmla="*/ 31 h 105"/>
                <a:gd name="T12" fmla="*/ 52 w 124"/>
                <a:gd name="T13" fmla="*/ 20 h 105"/>
                <a:gd name="T14" fmla="*/ 63 w 124"/>
                <a:gd name="T15" fmla="*/ 8 h 105"/>
                <a:gd name="T16" fmla="*/ 79 w 124"/>
                <a:gd name="T17" fmla="*/ 0 h 105"/>
                <a:gd name="T18" fmla="*/ 93 w 124"/>
                <a:gd name="T19" fmla="*/ 6 h 105"/>
                <a:gd name="T20" fmla="*/ 98 w 124"/>
                <a:gd name="T21" fmla="*/ 20 h 105"/>
                <a:gd name="T22" fmla="*/ 103 w 124"/>
                <a:gd name="T23" fmla="*/ 27 h 105"/>
                <a:gd name="T24" fmla="*/ 108 w 124"/>
                <a:gd name="T25" fmla="*/ 30 h 105"/>
                <a:gd name="T26" fmla="*/ 112 w 124"/>
                <a:gd name="T27" fmla="*/ 35 h 105"/>
                <a:gd name="T28" fmla="*/ 120 w 124"/>
                <a:gd name="T29" fmla="*/ 40 h 105"/>
                <a:gd name="T30" fmla="*/ 122 w 124"/>
                <a:gd name="T31" fmla="*/ 47 h 105"/>
                <a:gd name="T32" fmla="*/ 112 w 124"/>
                <a:gd name="T33" fmla="*/ 52 h 105"/>
                <a:gd name="T34" fmla="*/ 99 w 124"/>
                <a:gd name="T35" fmla="*/ 47 h 105"/>
                <a:gd name="T36" fmla="*/ 89 w 124"/>
                <a:gd name="T37" fmla="*/ 39 h 105"/>
                <a:gd name="T38" fmla="*/ 78 w 124"/>
                <a:gd name="T39" fmla="*/ 32 h 105"/>
                <a:gd name="T40" fmla="*/ 63 w 124"/>
                <a:gd name="T41" fmla="*/ 41 h 105"/>
                <a:gd name="T42" fmla="*/ 57 w 124"/>
                <a:gd name="T43" fmla="*/ 51 h 105"/>
                <a:gd name="T44" fmla="*/ 61 w 124"/>
                <a:gd name="T45" fmla="*/ 62 h 105"/>
                <a:gd name="T46" fmla="*/ 73 w 124"/>
                <a:gd name="T47" fmla="*/ 70 h 105"/>
                <a:gd name="T48" fmla="*/ 80 w 124"/>
                <a:gd name="T49" fmla="*/ 82 h 105"/>
                <a:gd name="T50" fmla="*/ 74 w 124"/>
                <a:gd name="T51" fmla="*/ 92 h 105"/>
                <a:gd name="T52" fmla="*/ 62 w 124"/>
                <a:gd name="T53" fmla="*/ 89 h 105"/>
                <a:gd name="T54" fmla="*/ 49 w 124"/>
                <a:gd name="T55" fmla="*/ 83 h 105"/>
                <a:gd name="T56" fmla="*/ 37 w 124"/>
                <a:gd name="T57" fmla="*/ 77 h 105"/>
                <a:gd name="T58" fmla="*/ 27 w 124"/>
                <a:gd name="T59" fmla="*/ 81 h 105"/>
                <a:gd name="T60" fmla="*/ 20 w 124"/>
                <a:gd name="T61" fmla="*/ 93 h 105"/>
                <a:gd name="T62" fmla="*/ 7 w 124"/>
                <a:gd name="T63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105">
                  <a:moveTo>
                    <a:pt x="0" y="105"/>
                  </a:moveTo>
                  <a:lnTo>
                    <a:pt x="0" y="96"/>
                  </a:lnTo>
                  <a:lnTo>
                    <a:pt x="2" y="88"/>
                  </a:lnTo>
                  <a:lnTo>
                    <a:pt x="6" y="81"/>
                  </a:lnTo>
                  <a:lnTo>
                    <a:pt x="10" y="73"/>
                  </a:lnTo>
                  <a:lnTo>
                    <a:pt x="12" y="66"/>
                  </a:lnTo>
                  <a:lnTo>
                    <a:pt x="16" y="61"/>
                  </a:lnTo>
                  <a:lnTo>
                    <a:pt x="21" y="55"/>
                  </a:lnTo>
                  <a:lnTo>
                    <a:pt x="27" y="50"/>
                  </a:lnTo>
                  <a:lnTo>
                    <a:pt x="31" y="44"/>
                  </a:lnTo>
                  <a:lnTo>
                    <a:pt x="37" y="37"/>
                  </a:lnTo>
                  <a:lnTo>
                    <a:pt x="42" y="31"/>
                  </a:lnTo>
                  <a:lnTo>
                    <a:pt x="48" y="26"/>
                  </a:lnTo>
                  <a:lnTo>
                    <a:pt x="52" y="20"/>
                  </a:lnTo>
                  <a:lnTo>
                    <a:pt x="58" y="14"/>
                  </a:lnTo>
                  <a:lnTo>
                    <a:pt x="63" y="8"/>
                  </a:lnTo>
                  <a:lnTo>
                    <a:pt x="69" y="1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93" y="6"/>
                  </a:lnTo>
                  <a:lnTo>
                    <a:pt x="95" y="13"/>
                  </a:lnTo>
                  <a:lnTo>
                    <a:pt x="98" y="20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8" y="27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12" y="35"/>
                  </a:lnTo>
                  <a:lnTo>
                    <a:pt x="119" y="39"/>
                  </a:lnTo>
                  <a:lnTo>
                    <a:pt x="120" y="40"/>
                  </a:lnTo>
                  <a:lnTo>
                    <a:pt x="122" y="44"/>
                  </a:lnTo>
                  <a:lnTo>
                    <a:pt x="122" y="47"/>
                  </a:lnTo>
                  <a:lnTo>
                    <a:pt x="124" y="55"/>
                  </a:lnTo>
                  <a:lnTo>
                    <a:pt x="112" y="52"/>
                  </a:lnTo>
                  <a:lnTo>
                    <a:pt x="105" y="51"/>
                  </a:lnTo>
                  <a:lnTo>
                    <a:pt x="99" y="47"/>
                  </a:lnTo>
                  <a:lnTo>
                    <a:pt x="95" y="44"/>
                  </a:lnTo>
                  <a:lnTo>
                    <a:pt x="89" y="39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2" y="32"/>
                  </a:lnTo>
                  <a:lnTo>
                    <a:pt x="63" y="41"/>
                  </a:lnTo>
                  <a:lnTo>
                    <a:pt x="59" y="46"/>
                  </a:lnTo>
                  <a:lnTo>
                    <a:pt x="57" y="51"/>
                  </a:lnTo>
                  <a:lnTo>
                    <a:pt x="54" y="60"/>
                  </a:lnTo>
                  <a:lnTo>
                    <a:pt x="61" y="62"/>
                  </a:lnTo>
                  <a:lnTo>
                    <a:pt x="67" y="66"/>
                  </a:lnTo>
                  <a:lnTo>
                    <a:pt x="73" y="70"/>
                  </a:lnTo>
                  <a:lnTo>
                    <a:pt x="80" y="73"/>
                  </a:lnTo>
                  <a:lnTo>
                    <a:pt x="80" y="82"/>
                  </a:lnTo>
                  <a:lnTo>
                    <a:pt x="83" y="93"/>
                  </a:lnTo>
                  <a:lnTo>
                    <a:pt x="74" y="92"/>
                  </a:lnTo>
                  <a:lnTo>
                    <a:pt x="68" y="92"/>
                  </a:lnTo>
                  <a:lnTo>
                    <a:pt x="62" y="89"/>
                  </a:lnTo>
                  <a:lnTo>
                    <a:pt x="58" y="88"/>
                  </a:lnTo>
                  <a:lnTo>
                    <a:pt x="49" y="83"/>
                  </a:lnTo>
                  <a:lnTo>
                    <a:pt x="43" y="79"/>
                  </a:lnTo>
                  <a:lnTo>
                    <a:pt x="37" y="77"/>
                  </a:lnTo>
                  <a:lnTo>
                    <a:pt x="31" y="78"/>
                  </a:lnTo>
                  <a:lnTo>
                    <a:pt x="27" y="81"/>
                  </a:lnTo>
                  <a:lnTo>
                    <a:pt x="23" y="87"/>
                  </a:lnTo>
                  <a:lnTo>
                    <a:pt x="20" y="93"/>
                  </a:lnTo>
                  <a:lnTo>
                    <a:pt x="16" y="104"/>
                  </a:lnTo>
                  <a:lnTo>
                    <a:pt x="7" y="104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PE" sz="40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4" name="AutoShape 7"/>
          <p:cNvSpPr>
            <a:spLocks noChangeArrowheads="1"/>
          </p:cNvSpPr>
          <p:nvPr/>
        </p:nvSpPr>
        <p:spPr bwMode="auto">
          <a:xfrm>
            <a:off x="7367495" y="4614817"/>
            <a:ext cx="1371600" cy="533400"/>
          </a:xfrm>
          <a:prstGeom prst="down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solidFill>
            <a:srgbClr val="DDDDDD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s-PE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19961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7 -0.72732 C 0.11732 -0.72431 0.26263 -0.72176 0.30156 -0.64537 C 0.34089 -0.56875 0.16927 -0.32153 0.20729 -0.26852 C 0.24544 -0.21644 0.47461 -0.31551 0.52878 -0.32986 C 0.58333 -0.34422 0.55885 -0.34769 0.53438 -0.35139 " pathEditMode="relative" rAng="18600000" ptsTypes="AAAAA">
                                      <p:cBhvr>
                                        <p:cTn id="10" dur="2000" fill="hold"/>
                                        <p:tgtEl>
                                          <p:spTgt spid="162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1" grpId="0"/>
      <p:bldP spid="162823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altLang="es-PE" sz="8000" i="1" dirty="0">
                <a:latin typeface="AR CHRISTY" panose="02000000000000000000" pitchFamily="2" charset="0"/>
              </a:rPr>
              <a:t>What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61384"/>
            <a:ext cx="6591490" cy="6422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s-PE" sz="4000" b="1" i="1" dirty="0">
                <a:latin typeface="Century Gothic" panose="020B0502020202020204" pitchFamily="34" charset="0"/>
              </a:rPr>
              <a:t>What</a:t>
            </a:r>
            <a:r>
              <a:rPr lang="en-US" altLang="es-PE" sz="4000" dirty="0">
                <a:latin typeface="Century Gothic" panose="020B0502020202020204" pitchFamily="34" charset="0"/>
              </a:rPr>
              <a:t> asks about </a:t>
            </a:r>
            <a:r>
              <a:rPr lang="en-US" altLang="es-PE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things. 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050878" y="3733801"/>
            <a:ext cx="58071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is your name?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050877" y="5195888"/>
            <a:ext cx="6100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is your occupation?</a:t>
            </a:r>
          </a:p>
        </p:txBody>
      </p:sp>
      <p:grpSp>
        <p:nvGrpSpPr>
          <p:cNvPr id="163852" name="Group 12"/>
          <p:cNvGrpSpPr>
            <a:grpSpLocks/>
          </p:cNvGrpSpPr>
          <p:nvPr/>
        </p:nvGrpSpPr>
        <p:grpSpPr bwMode="auto">
          <a:xfrm>
            <a:off x="7315200" y="2511189"/>
            <a:ext cx="3330054" cy="3862626"/>
            <a:chOff x="3648" y="1872"/>
            <a:chExt cx="1596" cy="2143"/>
          </a:xfrm>
        </p:grpSpPr>
        <p:pic>
          <p:nvPicPr>
            <p:cNvPr id="163848" name="Picture 8" descr="1066h54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35"/>
              <a:ext cx="1596" cy="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49" name="AutoShape 9"/>
            <p:cNvSpPr>
              <a:spLocks noChangeArrowheads="1"/>
            </p:cNvSpPr>
            <p:nvPr/>
          </p:nvSpPr>
          <p:spPr bwMode="auto">
            <a:xfrm>
              <a:off x="3840" y="1872"/>
              <a:ext cx="1296" cy="288"/>
            </a:xfrm>
            <a:prstGeom prst="wedgeRoundRectCallout">
              <a:avLst>
                <a:gd name="adj1" fmla="val -28088"/>
                <a:gd name="adj2" fmla="val 152431"/>
                <a:gd name="adj3" fmla="val 16667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s-PE" sz="2800" dirty="0">
                  <a:solidFill>
                    <a:srgbClr val="000000"/>
                  </a:solidFill>
                  <a:latin typeface="Wingdings" panose="05000000000000000000" pitchFamily="2" charset="2"/>
                </a:rPr>
                <a:t>Ez5ik[</a:t>
              </a:r>
            </a:p>
          </p:txBody>
        </p:sp>
      </p:grp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4032155" y="2983023"/>
            <a:ext cx="1447800" cy="685800"/>
          </a:xfrm>
          <a:prstGeom prst="downArrowCallout">
            <a:avLst>
              <a:gd name="adj1" fmla="val 52778"/>
              <a:gd name="adj2" fmla="val 52778"/>
              <a:gd name="adj3" fmla="val 16667"/>
              <a:gd name="adj4" fmla="val 66667"/>
            </a:avLst>
          </a:prstGeom>
          <a:solidFill>
            <a:srgbClr val="DDDDDD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s-PE" sz="2800">
                <a:solidFill>
                  <a:srgbClr val="000000"/>
                </a:solidFill>
                <a:latin typeface="Century Gothic" panose="020B0502020202020204" pitchFamily="34" charset="0"/>
              </a:rPr>
              <a:t>thing</a:t>
            </a: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4002206" y="4587656"/>
            <a:ext cx="1447800" cy="685800"/>
          </a:xfrm>
          <a:prstGeom prst="downArrowCallout">
            <a:avLst>
              <a:gd name="adj1" fmla="val 52778"/>
              <a:gd name="adj2" fmla="val 52778"/>
              <a:gd name="adj3" fmla="val 16667"/>
              <a:gd name="adj4" fmla="val 66667"/>
            </a:avLst>
          </a:prstGeom>
          <a:solidFill>
            <a:srgbClr val="DDDDDD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s-PE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33110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5" grpId="0"/>
      <p:bldP spid="163850" grpId="0" animBg="1"/>
      <p:bldP spid="1638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altLang="es-PE" sz="7200" i="1" dirty="0">
                <a:latin typeface="AR CHRISTY" panose="02000000000000000000" pitchFamily="2" charset="0"/>
              </a:rPr>
              <a:t>Where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1078173" y="1663700"/>
            <a:ext cx="7481627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s-PE" sz="4000" b="1" i="1" dirty="0">
                <a:latin typeface="Century Gothic" panose="020B0502020202020204" pitchFamily="34" charset="0"/>
              </a:rPr>
              <a:t>Where</a:t>
            </a:r>
            <a:r>
              <a:rPr lang="en-US" altLang="es-PE" sz="4000" dirty="0">
                <a:latin typeface="Century Gothic" panose="020B0502020202020204" pitchFamily="34" charset="0"/>
              </a:rPr>
              <a:t> asks about </a:t>
            </a:r>
            <a:r>
              <a:rPr lang="en-US" altLang="es-PE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places.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219200" y="5181601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are they from?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295400" y="3581401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is he from?</a:t>
            </a:r>
          </a:p>
        </p:txBody>
      </p:sp>
      <p:pic>
        <p:nvPicPr>
          <p:cNvPr id="164870" name="Picture 6" descr="1068h47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2895600"/>
            <a:ext cx="2676525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altLang="es-PE" sz="7200" i="1" dirty="0">
                <a:latin typeface="AR CHRISTY" panose="02000000000000000000" pitchFamily="2" charset="0"/>
              </a:rPr>
              <a:t>How old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1146412" y="1689100"/>
            <a:ext cx="7311788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s-PE" sz="4000" b="1" i="1" dirty="0">
                <a:latin typeface="Century Gothic" panose="020B0502020202020204" pitchFamily="34" charset="0"/>
              </a:rPr>
              <a:t>How old</a:t>
            </a:r>
            <a:r>
              <a:rPr lang="en-US" altLang="es-PE" sz="4000" dirty="0">
                <a:latin typeface="Century Gothic" panose="020B0502020202020204" pitchFamily="34" charset="0"/>
              </a:rPr>
              <a:t> asks for your </a:t>
            </a:r>
            <a:r>
              <a:rPr lang="en-US" altLang="es-PE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age</a:t>
            </a:r>
            <a:r>
              <a:rPr lang="en-US" altLang="es-PE" sz="4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5334000" y="3595688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old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is she?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5311253" y="5066732"/>
            <a:ext cx="629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3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old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are your brothers?</a:t>
            </a:r>
          </a:p>
        </p:txBody>
      </p:sp>
      <p:pic>
        <p:nvPicPr>
          <p:cNvPr id="165894" name="Picture 6" descr="1066h5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3105239"/>
            <a:ext cx="29400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Grp="1" noChangeArrowheads="1"/>
          </p:cNvSpPr>
          <p:nvPr>
            <p:ph type="title"/>
          </p:nvPr>
        </p:nvSpPr>
        <p:spPr>
          <a:xfrm>
            <a:off x="505077" y="253206"/>
            <a:ext cx="9601200" cy="1235075"/>
          </a:xfrm>
          <a:ln w="28575"/>
        </p:spPr>
        <p:txBody>
          <a:bodyPr>
            <a:normAutofit/>
          </a:bodyPr>
          <a:lstStyle/>
          <a:p>
            <a:r>
              <a:rPr lang="en-US" altLang="es-PE" sz="6000" dirty="0">
                <a:latin typeface="AR CHRISTY" panose="02000000000000000000" pitchFamily="2" charset="0"/>
              </a:rPr>
              <a:t>Contractions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264695" y="1574800"/>
            <a:ext cx="11927305" cy="8064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s-PE" sz="2800" dirty="0">
                <a:latin typeface="Century Gothic" panose="020B0502020202020204" pitchFamily="34" charset="0"/>
              </a:rPr>
              <a:t>We often use </a:t>
            </a:r>
            <a:r>
              <a:rPr lang="en-US" altLang="es-PE" sz="2800" b="1" dirty="0">
                <a:latin typeface="Century Gothic" panose="020B0502020202020204" pitchFamily="34" charset="0"/>
              </a:rPr>
              <a:t>contractions</a:t>
            </a:r>
            <a:r>
              <a:rPr lang="en-US" altLang="es-PE" sz="2800" dirty="0">
                <a:latin typeface="Century Gothic" panose="020B0502020202020204" pitchFamily="34" charset="0"/>
              </a:rPr>
              <a:t> for </a:t>
            </a:r>
            <a:r>
              <a:rPr lang="en-US" altLang="es-PE" sz="2800" i="1" dirty="0" err="1">
                <a:latin typeface="Century Gothic" panose="020B0502020202020204" pitchFamily="34" charset="0"/>
              </a:rPr>
              <a:t>wh</a:t>
            </a:r>
            <a:r>
              <a:rPr lang="en-US" altLang="es-PE" sz="2800" dirty="0">
                <a:latin typeface="Century Gothic" panose="020B0502020202020204" pitchFamily="34" charset="0"/>
              </a:rPr>
              <a:t>- questions</a:t>
            </a:r>
            <a:r>
              <a:rPr lang="en-US" altLang="es-PE" sz="2800" b="1" dirty="0">
                <a:latin typeface="Century Gothic" panose="020B0502020202020204" pitchFamily="34" charset="0"/>
              </a:rPr>
              <a:t> </a:t>
            </a:r>
            <a:r>
              <a:rPr lang="en-US" altLang="es-PE" sz="2800" dirty="0">
                <a:latin typeface="Century Gothic" panose="020B0502020202020204" pitchFamily="34" charset="0"/>
              </a:rPr>
              <a:t>with </a:t>
            </a:r>
            <a:r>
              <a:rPr lang="en-US" altLang="es-PE" sz="2800" b="1" i="1" dirty="0">
                <a:latin typeface="Century Gothic" panose="020B0502020202020204" pitchFamily="34" charset="0"/>
              </a:rPr>
              <a:t>is</a:t>
            </a:r>
            <a:r>
              <a:rPr lang="en-US" altLang="es-PE" sz="2800" dirty="0">
                <a:latin typeface="Century Gothic" panose="020B0502020202020204" pitchFamily="34" charset="0"/>
              </a:rPr>
              <a:t> in speaking and informal writing.</a:t>
            </a:r>
          </a:p>
        </p:txBody>
      </p:sp>
      <p:pic>
        <p:nvPicPr>
          <p:cNvPr id="166916" name="Picture 4" descr="1063h7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2386013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2819400" y="2895600"/>
            <a:ext cx="4267200" cy="838200"/>
          </a:xfrm>
          <a:prstGeom prst="wedgeRoundRectCallout">
            <a:avLst>
              <a:gd name="adj1" fmla="val 66778"/>
              <a:gd name="adj2" fmla="val -20264"/>
              <a:gd name="adj3" fmla="val 16667"/>
            </a:avLst>
          </a:prstGeom>
          <a:solidFill>
            <a:srgbClr val="CCE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altLang="es-PE" sz="2800" dirty="0">
                <a:solidFill>
                  <a:srgbClr val="000000"/>
                </a:solidFill>
                <a:latin typeface="Arial" panose="020B0604020202020204" pitchFamily="34" charset="0"/>
              </a:rPr>
              <a:t>Where is the mustard?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013075" y="3068638"/>
            <a:ext cx="1676400" cy="5191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2800" b="1">
                <a:solidFill>
                  <a:srgbClr val="000000"/>
                </a:solidFill>
                <a:latin typeface="Arial" panose="020B0604020202020204" pitchFamily="34" charset="0"/>
              </a:rPr>
              <a:t>Where’s </a:t>
            </a: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5638800" y="5486400"/>
            <a:ext cx="3810000" cy="838200"/>
          </a:xfrm>
          <a:prstGeom prst="wedgeRoundRectCallout">
            <a:avLst>
              <a:gd name="adj1" fmla="val -77833"/>
              <a:gd name="adj2" fmla="val -136931"/>
              <a:gd name="adj3" fmla="val 16667"/>
            </a:avLst>
          </a:prstGeom>
          <a:solidFill>
            <a:srgbClr val="CCE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altLang="es-PE" sz="2800">
                <a:solidFill>
                  <a:srgbClr val="000000"/>
                </a:solidFill>
                <a:latin typeface="Arial" panose="020B0604020202020204" pitchFamily="34" charset="0"/>
              </a:rPr>
              <a:t>What is on TV?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267450" y="5634038"/>
            <a:ext cx="1371600" cy="5191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PE" sz="2800" b="1">
                <a:solidFill>
                  <a:srgbClr val="000000"/>
                </a:solidFill>
                <a:latin typeface="Arial" panose="020B0604020202020204" pitchFamily="34" charset="0"/>
              </a:rPr>
              <a:t>What’s</a:t>
            </a:r>
            <a:r>
              <a:rPr lang="en-US" altLang="es-PE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6922" name="Picture 10" descr="1063h72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3886201"/>
            <a:ext cx="2392363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/>
      <p:bldP spid="166918" grpId="0" animBg="1"/>
      <p:bldP spid="166919" grpId="0" animBg="1"/>
      <p:bldP spid="1669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e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6" y="912965"/>
            <a:ext cx="9426307" cy="530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de nube 3"/>
          <p:cNvSpPr/>
          <p:nvPr/>
        </p:nvSpPr>
        <p:spPr>
          <a:xfrm>
            <a:off x="504285" y="692578"/>
            <a:ext cx="3193960" cy="1843115"/>
          </a:xfrm>
          <a:prstGeom prst="cloudCallout">
            <a:avLst>
              <a:gd name="adj1" fmla="val -52249"/>
              <a:gd name="adj2" fmla="val 61366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He’s</a:t>
            </a: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Lionel Messi</a:t>
            </a:r>
            <a:r>
              <a:rPr lang="es-PE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Llamada de nube 5"/>
          <p:cNvSpPr/>
          <p:nvPr/>
        </p:nvSpPr>
        <p:spPr>
          <a:xfrm>
            <a:off x="618186" y="4594174"/>
            <a:ext cx="3193960" cy="1843115"/>
          </a:xfrm>
          <a:prstGeom prst="cloudCallout">
            <a:avLst>
              <a:gd name="adj1" fmla="val -52249"/>
              <a:gd name="adj2" fmla="val 61366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is 29 years old</a:t>
            </a: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Llamada de nube 6"/>
          <p:cNvSpPr/>
          <p:nvPr/>
        </p:nvSpPr>
        <p:spPr>
          <a:xfrm>
            <a:off x="8646329" y="749906"/>
            <a:ext cx="3193960" cy="1843115"/>
          </a:xfrm>
          <a:prstGeom prst="cloudCallout">
            <a:avLst>
              <a:gd name="adj1" fmla="val 52590"/>
              <a:gd name="adj2" fmla="val 6835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He’s an athlete</a:t>
            </a:r>
            <a:r>
              <a:rPr lang="es-PE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Llamada de nube 7"/>
          <p:cNvSpPr/>
          <p:nvPr/>
        </p:nvSpPr>
        <p:spPr>
          <a:xfrm>
            <a:off x="8547278" y="4594174"/>
            <a:ext cx="3430073" cy="1843115"/>
          </a:xfrm>
          <a:prstGeom prst="cloudCallout">
            <a:avLst>
              <a:gd name="adj1" fmla="val 49962"/>
              <a:gd name="adj2" fmla="val 61366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He’s</a:t>
            </a: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PE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from</a:t>
            </a: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Argentina</a:t>
            </a:r>
            <a:r>
              <a:rPr lang="es-PE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12308" y="216310"/>
            <a:ext cx="3680529" cy="646331"/>
          </a:xfrm>
          <a:prstGeom prst="rect">
            <a:avLst/>
          </a:prstGeom>
          <a:solidFill>
            <a:srgbClr val="ECCCD7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Who is he?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61000" y="4164304"/>
            <a:ext cx="3680529" cy="646331"/>
          </a:xfrm>
          <a:prstGeom prst="rect">
            <a:avLst/>
          </a:prstGeom>
          <a:solidFill>
            <a:srgbClr val="ECCCD7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P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old is he?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296821" y="191323"/>
            <a:ext cx="3680529" cy="954107"/>
          </a:xfrm>
          <a:prstGeom prst="rect">
            <a:avLst/>
          </a:prstGeom>
          <a:solidFill>
            <a:srgbClr val="ECCCD7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PE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his occupation?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296822" y="3948861"/>
            <a:ext cx="3680529" cy="1077218"/>
          </a:xfrm>
          <a:prstGeom prst="rect">
            <a:avLst/>
          </a:prstGeom>
          <a:solidFill>
            <a:srgbClr val="ECCCD7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PE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 is he from?</a:t>
            </a:r>
          </a:p>
        </p:txBody>
      </p:sp>
    </p:spTree>
    <p:extLst>
      <p:ext uri="{BB962C8B-B14F-4D97-AF65-F5344CB8AC3E}">
        <p14:creationId xmlns:p14="http://schemas.microsoft.com/office/powerpoint/2010/main" val="41405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197</Words>
  <Application>Microsoft Office PowerPoint</Application>
  <PresentationFormat>Panorámica</PresentationFormat>
  <Paragraphs>52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 CHRISTY</vt:lpstr>
      <vt:lpstr>Arial</vt:lpstr>
      <vt:lpstr>Century Gothic</vt:lpstr>
      <vt:lpstr>Times New Roman</vt:lpstr>
      <vt:lpstr>Wingdings</vt:lpstr>
      <vt:lpstr>Wingdings 3</vt:lpstr>
      <vt:lpstr>Ion</vt:lpstr>
      <vt:lpstr>Personal Information </vt:lpstr>
      <vt:lpstr>Wh- Questions</vt:lpstr>
      <vt:lpstr>Function</vt:lpstr>
      <vt:lpstr>Who</vt:lpstr>
      <vt:lpstr>What</vt:lpstr>
      <vt:lpstr>Where</vt:lpstr>
      <vt:lpstr>How old</vt:lpstr>
      <vt:lpstr>Contractions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2017-03-04T03:19:29Z</dcterms:created>
  <dcterms:modified xsi:type="dcterms:W3CDTF">2020-03-19T02:22:03Z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