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3/18/2020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L" dirty="0" smtClean="0"/>
              <a:t>Actividad n°1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11042" y="253848"/>
            <a:ext cx="7891272" cy="1069848"/>
          </a:xfrm>
        </p:spPr>
        <p:txBody>
          <a:bodyPr>
            <a:normAutofit/>
          </a:bodyPr>
          <a:lstStyle/>
          <a:p>
            <a:pPr algn="ctr"/>
            <a:r>
              <a:rPr lang="es-CL" sz="3200" dirty="0" smtClean="0"/>
              <a:t>UTILIZACION INFO CONTABLE</a:t>
            </a:r>
            <a:endParaRPr lang="es-CL" sz="3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411042" y="4948283"/>
            <a:ext cx="751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 smtClean="0"/>
              <a:t>RODRIGO SOTO FUENTES</a:t>
            </a:r>
          </a:p>
          <a:p>
            <a:r>
              <a:rPr lang="es-CL" dirty="0" smtClean="0"/>
              <a:t>DUDAS AL CORREO Rodrigo.soto.fuentes@Gmail.com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9580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Revisa tu </a:t>
            </a:r>
            <a:r>
              <a:rPr lang="es-CL" dirty="0" smtClean="0"/>
              <a:t>aprendizaje responde en tu cuaderno como actividad n°1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22458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3200" dirty="0" smtClean="0"/>
              <a:t>1.- ¿Cuáles son los elementos que se encuentran en una empresa?, agrega un ejemplo para cada uno de ellos.</a:t>
            </a:r>
          </a:p>
          <a:p>
            <a:pPr marL="0" indent="0">
              <a:buNone/>
            </a:pPr>
            <a:r>
              <a:rPr lang="es-CL" sz="3200" dirty="0" smtClean="0"/>
              <a:t>2.- ¿Cuál es el objetivo principal de la empresa?</a:t>
            </a:r>
          </a:p>
          <a:p>
            <a:pPr marL="0" indent="0">
              <a:buNone/>
            </a:pPr>
            <a:r>
              <a:rPr lang="es-CL" sz="3200" dirty="0" smtClean="0"/>
              <a:t>3.- ¿Por qué las empresas necesitan un sistema de información?</a:t>
            </a:r>
          </a:p>
          <a:p>
            <a:pPr marL="0" indent="0">
              <a:buNone/>
            </a:pPr>
            <a:r>
              <a:rPr lang="es-CL" sz="3200" dirty="0" smtClean="0"/>
              <a:t>4.- Dibuja y explica el sistema de información contable de la empresa.</a:t>
            </a:r>
          </a:p>
          <a:p>
            <a:pPr marL="0" indent="0">
              <a:buNone/>
            </a:pPr>
            <a:r>
              <a:rPr lang="es-CL" sz="3200" dirty="0" smtClean="0"/>
              <a:t> 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417450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0540" y="401789"/>
            <a:ext cx="10058400" cy="55895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2800" dirty="0"/>
              <a:t>5.- ¿Cuál es el objeto fundamental de la contabilidad?</a:t>
            </a:r>
          </a:p>
          <a:p>
            <a:pPr marL="0" indent="0">
              <a:buNone/>
            </a:pPr>
            <a:r>
              <a:rPr lang="es-CL" sz="2800" dirty="0"/>
              <a:t>6.- nombra cuales son los usuarios de la información contable, además clasifica los siguientes ejemplos: </a:t>
            </a:r>
            <a:endParaRPr lang="es-CL" sz="2800" dirty="0" smtClean="0"/>
          </a:p>
          <a:p>
            <a:pPr marL="0" indent="0">
              <a:buNone/>
            </a:pPr>
            <a:r>
              <a:rPr lang="es-CL" sz="2800" b="1" dirty="0" smtClean="0"/>
              <a:t>Dueño </a:t>
            </a:r>
            <a:r>
              <a:rPr lang="es-CL" sz="2800" b="1" dirty="0"/>
              <a:t>– sindicato – </a:t>
            </a:r>
            <a:r>
              <a:rPr lang="es-CL" sz="2800" b="1" dirty="0" smtClean="0"/>
              <a:t>A.F.P- </a:t>
            </a:r>
            <a:r>
              <a:rPr lang="es-CL" sz="2800" b="1" dirty="0"/>
              <a:t>Servicio de Impuestos Internos - ISAPRE -trabajador.</a:t>
            </a:r>
          </a:p>
          <a:p>
            <a:pPr marL="0" indent="0">
              <a:buNone/>
            </a:pPr>
            <a:r>
              <a:rPr lang="es-CL" sz="2800" b="1" dirty="0"/>
              <a:t> </a:t>
            </a:r>
            <a:r>
              <a:rPr lang="es-CL" sz="2800" dirty="0"/>
              <a:t>7.-  Indica las fases o etapas de la contabilidad, explicando brevemente el funcionamiento de cada una.</a:t>
            </a:r>
          </a:p>
          <a:p>
            <a:pPr marL="0" indent="0">
              <a:buNone/>
            </a:pPr>
            <a:r>
              <a:rPr lang="es-CL" sz="2800" dirty="0" smtClean="0"/>
              <a:t>8</a:t>
            </a:r>
            <a:r>
              <a:rPr lang="es-CL" sz="2800" dirty="0"/>
              <a:t>.-  ¿Cuáles son los Estados Financieros que resultan del sistema </a:t>
            </a:r>
            <a:r>
              <a:rPr lang="es-CL" sz="2800" dirty="0" smtClean="0"/>
              <a:t>de información </a:t>
            </a:r>
            <a:r>
              <a:rPr lang="es-CL" sz="2800" dirty="0"/>
              <a:t>contable?</a:t>
            </a:r>
          </a:p>
          <a:p>
            <a:pPr marL="0" indent="0">
              <a:buNone/>
            </a:pPr>
            <a:r>
              <a:rPr lang="es-CL" sz="2800" dirty="0" smtClean="0"/>
              <a:t>9.- </a:t>
            </a:r>
            <a:r>
              <a:rPr lang="es-CL" sz="2800" dirty="0"/>
              <a:t>Explica que se entiende por principios contables.</a:t>
            </a:r>
          </a:p>
        </p:txBody>
      </p:sp>
    </p:spTree>
    <p:extLst>
      <p:ext uri="{BB962C8B-B14F-4D97-AF65-F5344CB8AC3E}">
        <p14:creationId xmlns:p14="http://schemas.microsoft.com/office/powerpoint/2010/main" val="32772851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Madera</Template>
  <TotalTime>31</TotalTime>
  <Words>175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Rockwell</vt:lpstr>
      <vt:lpstr>Rockwell Condensed</vt:lpstr>
      <vt:lpstr>Wingdings</vt:lpstr>
      <vt:lpstr>Tipo de madera</vt:lpstr>
      <vt:lpstr>Actividad n°1</vt:lpstr>
      <vt:lpstr>Revisa tu aprendizaje responde en tu cuaderno como actividad n°1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n°1</dc:title>
  <dc:creator>Rodrigo Soto Fuentes</dc:creator>
  <cp:lastModifiedBy>Rodrigo Soto Fuentes</cp:lastModifiedBy>
  <cp:revision>7</cp:revision>
  <dcterms:created xsi:type="dcterms:W3CDTF">2020-03-09T14:12:12Z</dcterms:created>
  <dcterms:modified xsi:type="dcterms:W3CDTF">2020-03-18T19:08:19Z</dcterms:modified>
</cp:coreProperties>
</file>