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  <p:sldMasterId id="2147483660" r:id="rId2"/>
  </p:sldMasterIdLst>
  <p:sldIdLst>
    <p:sldId id="256" r:id="rId3"/>
    <p:sldId id="258" r:id="rId4"/>
    <p:sldId id="265" r:id="rId5"/>
    <p:sldId id="271" r:id="rId6"/>
    <p:sldId id="329" r:id="rId7"/>
    <p:sldId id="300" r:id="rId8"/>
    <p:sldId id="266" r:id="rId9"/>
    <p:sldId id="257" r:id="rId10"/>
    <p:sldId id="301" r:id="rId11"/>
    <p:sldId id="330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FFCC99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14" autoAdjust="0"/>
    <p:restoredTop sz="94660"/>
  </p:normalViewPr>
  <p:slideViewPr>
    <p:cSldViewPr snapToGrid="0">
      <p:cViewPr varScale="1">
        <p:scale>
          <a:sx n="73" d="100"/>
          <a:sy n="73" d="100"/>
        </p:scale>
        <p:origin x="79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7 Rectángulo"/>
          <p:cNvSpPr/>
          <p:nvPr/>
        </p:nvSpPr>
        <p:spPr>
          <a:xfrm flipH="1">
            <a:off x="3556000" y="0"/>
            <a:ext cx="8636000" cy="6858000"/>
          </a:xfrm>
          <a:prstGeom prst="rect">
            <a:avLst/>
          </a:prstGeom>
          <a:blipFill>
            <a:blip r:embed="rId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5" name="9 Conector recto"/>
          <p:cNvSpPr>
            <a:spLocks noChangeShapeType="1"/>
          </p:cNvSpPr>
          <p:nvPr/>
        </p:nvSpPr>
        <p:spPr bwMode="auto">
          <a:xfrm rot="16200000">
            <a:off x="127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/>
              <a:ea typeface="+mn-ea"/>
              <a:cs typeface="Arial" panose="020B0604020202020204" pitchFamily="34" charset="0"/>
            </a:endParaRPr>
          </a:p>
        </p:txBody>
      </p:sp>
      <p:sp>
        <p:nvSpPr>
          <p:cNvPr id="12" name="11 Título"/>
          <p:cNvSpPr>
            <a:spLocks noGrp="1"/>
          </p:cNvSpPr>
          <p:nvPr>
            <p:ph type="ctrTitle"/>
          </p:nvPr>
        </p:nvSpPr>
        <p:spPr>
          <a:xfrm>
            <a:off x="4489157" y="533400"/>
            <a:ext cx="68072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25" name="24 Subtítulo"/>
          <p:cNvSpPr>
            <a:spLocks noGrp="1"/>
          </p:cNvSpPr>
          <p:nvPr>
            <p:ph type="subTitle" idx="1"/>
          </p:nvPr>
        </p:nvSpPr>
        <p:spPr>
          <a:xfrm>
            <a:off x="4472589" y="3539864"/>
            <a:ext cx="6819704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6" name="30 Marcador de fecha"/>
          <p:cNvSpPr>
            <a:spLocks noGrp="1"/>
          </p:cNvSpPr>
          <p:nvPr>
            <p:ph type="dt" sz="half" idx="10"/>
          </p:nvPr>
        </p:nvSpPr>
        <p:spPr>
          <a:xfrm>
            <a:off x="7827434" y="6557963"/>
            <a:ext cx="2671233" cy="227012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 defTabSz="914400">
              <a:defRPr/>
            </a:pPr>
            <a:fld id="{DF50D94D-36C2-4894-BEA6-32D8082BDB83}" type="datetimeFigureOut">
              <a:rPr lang="es-ES" smtClean="0"/>
              <a:pPr defTabSz="914400">
                <a:defRPr/>
              </a:pPr>
              <a:t>09/03/2020</a:t>
            </a:fld>
            <a:endParaRPr lang="es-ES" dirty="0"/>
          </a:p>
        </p:txBody>
      </p:sp>
      <p:sp>
        <p:nvSpPr>
          <p:cNvPr id="7" name="1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59200" y="6557963"/>
            <a:ext cx="3903133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 defTabSz="914400">
              <a:defRPr/>
            </a:pPr>
            <a:endParaRPr lang="es-ES"/>
          </a:p>
        </p:txBody>
      </p:sp>
      <p:sp>
        <p:nvSpPr>
          <p:cNvPr id="8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0507134" y="6556375"/>
            <a:ext cx="785284" cy="2286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7218AA06-AD9D-46D3-9704-F8639BEA81D2}" type="slidenum">
              <a:rPr lang="es-ES" altLang="es-CL" smtClean="0">
                <a:cs typeface="Arial" panose="020B0604020202020204" pitchFamily="34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‹Nº›</a:t>
            </a:fld>
            <a:endParaRPr lang="es-ES" altLang="es-CL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93392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2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4400">
              <a:defRPr/>
            </a:pPr>
            <a:fld id="{05B95AF9-F518-4018-8232-131962648C10}" type="datetimeFigureOut">
              <a:rPr lang="es-ES" smtClean="0">
                <a:solidFill>
                  <a:srgbClr val="646B86"/>
                </a:solidFill>
              </a:rPr>
              <a:pPr defTabSz="914400">
                <a:defRPr/>
              </a:pPr>
              <a:t>09/03/2020</a:t>
            </a:fld>
            <a:endParaRPr lang="es-ES" dirty="0">
              <a:solidFill>
                <a:srgbClr val="646B86"/>
              </a:solidFill>
            </a:endParaRPr>
          </a:p>
        </p:txBody>
      </p:sp>
      <p:sp>
        <p:nvSpPr>
          <p:cNvPr id="5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4400">
              <a:defRPr/>
            </a:pPr>
            <a:endParaRPr lang="es-ES">
              <a:solidFill>
                <a:srgbClr val="646B86"/>
              </a:solidFill>
            </a:endParaRPr>
          </a:p>
        </p:txBody>
      </p:sp>
      <p:sp>
        <p:nvSpPr>
          <p:cNvPr id="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D28D2B2C-00FD-4573-98F0-4B917719611D}" type="slidenum">
              <a:rPr lang="es-ES" altLang="es-CL" smtClean="0">
                <a:solidFill>
                  <a:srgbClr val="646B86"/>
                </a:solidFill>
                <a:cs typeface="Arial" panose="020B0604020202020204" pitchFamily="34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‹Nº›</a:t>
            </a:fld>
            <a:endParaRPr lang="es-ES" altLang="es-CL" smtClean="0">
              <a:solidFill>
                <a:srgbClr val="646B86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68691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22400" y="2821838"/>
            <a:ext cx="8340651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422400" y="1905001"/>
            <a:ext cx="8340651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299200" y="6556376"/>
            <a:ext cx="2669117" cy="22701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 defTabSz="914400">
              <a:defRPr/>
            </a:pPr>
            <a:fld id="{EAC329EC-4D93-42F0-BFA9-B6850E6F601E}" type="datetimeFigureOut">
              <a:rPr lang="es-ES" smtClean="0">
                <a:solidFill>
                  <a:srgbClr val="646B86"/>
                </a:solidFill>
              </a:rPr>
              <a:pPr defTabSz="914400">
                <a:defRPr/>
              </a:pPr>
              <a:t>09/03/2020</a:t>
            </a:fld>
            <a:endParaRPr lang="es-ES" dirty="0">
              <a:solidFill>
                <a:srgbClr val="646B86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313517" y="6556375"/>
            <a:ext cx="38608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 defTabSz="914400">
              <a:defRPr/>
            </a:pPr>
            <a:endParaRPr lang="es-ES">
              <a:solidFill>
                <a:srgbClr val="646B86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978901" y="6554788"/>
            <a:ext cx="783167" cy="228600"/>
          </a:xfrm>
        </p:spPr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50C41172-BEFD-41EA-9671-3AF92D84CAF1}" type="slidenum">
              <a:rPr lang="es-ES" altLang="es-CL" smtClean="0">
                <a:solidFill>
                  <a:srgbClr val="646B86"/>
                </a:solidFill>
                <a:cs typeface="Arial" panose="020B0604020202020204" pitchFamily="34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‹Nº›</a:t>
            </a:fld>
            <a:endParaRPr lang="es-ES" altLang="es-CL" smtClean="0">
              <a:solidFill>
                <a:srgbClr val="646B86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20769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46939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571744" y="1600201"/>
            <a:ext cx="46939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2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4400">
              <a:defRPr/>
            </a:pPr>
            <a:fld id="{1EE455E4-11E0-42E5-8BDE-45BB01A4DFDB}" type="datetimeFigureOut">
              <a:rPr lang="es-ES" smtClean="0">
                <a:solidFill>
                  <a:srgbClr val="646B86"/>
                </a:solidFill>
              </a:rPr>
              <a:pPr defTabSz="914400">
                <a:defRPr/>
              </a:pPr>
              <a:t>09/03/2020</a:t>
            </a:fld>
            <a:endParaRPr lang="es-ES" dirty="0">
              <a:solidFill>
                <a:srgbClr val="646B86"/>
              </a:solidFill>
            </a:endParaRPr>
          </a:p>
        </p:txBody>
      </p:sp>
      <p:sp>
        <p:nvSpPr>
          <p:cNvPr id="6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4400">
              <a:defRPr/>
            </a:pPr>
            <a:endParaRPr lang="es-ES">
              <a:solidFill>
                <a:srgbClr val="646B86"/>
              </a:solidFill>
            </a:endParaRPr>
          </a:p>
        </p:txBody>
      </p:sp>
      <p:sp>
        <p:nvSpPr>
          <p:cNvPr id="7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85BA10B2-6C18-4B92-9BEE-43783F11CA7A}" type="slidenum">
              <a:rPr lang="es-ES" altLang="es-CL" smtClean="0">
                <a:solidFill>
                  <a:srgbClr val="646B86"/>
                </a:solidFill>
                <a:cs typeface="Arial" panose="020B0604020202020204" pitchFamily="34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‹Nº›</a:t>
            </a:fld>
            <a:endParaRPr lang="es-ES" altLang="es-CL" smtClean="0">
              <a:solidFill>
                <a:srgbClr val="646B86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04763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5867400"/>
            <a:ext cx="469392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5571744" y="5867400"/>
            <a:ext cx="469392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609600" y="1711840"/>
            <a:ext cx="469392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571744" y="1711840"/>
            <a:ext cx="469392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2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4400">
              <a:defRPr/>
            </a:pPr>
            <a:fld id="{DA976DA7-5F4A-40EF-B3B6-FCFE2FBB1252}" type="datetimeFigureOut">
              <a:rPr lang="es-ES" smtClean="0">
                <a:solidFill>
                  <a:srgbClr val="646B86"/>
                </a:solidFill>
              </a:rPr>
              <a:pPr defTabSz="914400">
                <a:defRPr/>
              </a:pPr>
              <a:t>09/03/2020</a:t>
            </a:fld>
            <a:endParaRPr lang="es-ES" dirty="0">
              <a:solidFill>
                <a:srgbClr val="646B86"/>
              </a:solidFill>
            </a:endParaRP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4400">
              <a:defRPr/>
            </a:pPr>
            <a:endParaRPr lang="es-ES">
              <a:solidFill>
                <a:srgbClr val="646B86"/>
              </a:solidFill>
            </a:endParaRPr>
          </a:p>
        </p:txBody>
      </p:sp>
      <p:sp>
        <p:nvSpPr>
          <p:cNvPr id="9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E7899017-A10E-4B25-98EA-3111DDA43DC8}" type="slidenum">
              <a:rPr lang="es-ES" altLang="es-CL" smtClean="0">
                <a:solidFill>
                  <a:srgbClr val="646B86"/>
                </a:solidFill>
                <a:cs typeface="Arial" panose="020B0604020202020204" pitchFamily="34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‹Nº›</a:t>
            </a:fld>
            <a:endParaRPr lang="es-ES" altLang="es-CL" smtClean="0">
              <a:solidFill>
                <a:srgbClr val="646B86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63588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4400">
              <a:defRPr/>
            </a:pPr>
            <a:fld id="{7284035E-1528-40C7-9616-BE65ED62A108}" type="datetimeFigureOut">
              <a:rPr lang="es-ES" smtClean="0">
                <a:solidFill>
                  <a:srgbClr val="646B86"/>
                </a:solidFill>
              </a:rPr>
              <a:pPr defTabSz="914400">
                <a:defRPr/>
              </a:pPr>
              <a:t>09/03/2020</a:t>
            </a:fld>
            <a:endParaRPr lang="es-ES" dirty="0">
              <a:solidFill>
                <a:srgbClr val="646B86"/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4400">
              <a:defRPr/>
            </a:pPr>
            <a:endParaRPr lang="es-ES">
              <a:solidFill>
                <a:srgbClr val="646B86"/>
              </a:solidFill>
            </a:endParaRPr>
          </a:p>
        </p:txBody>
      </p:sp>
      <p:sp>
        <p:nvSpPr>
          <p:cNvPr id="5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57DACBA6-4F4E-4D98-AA38-6B76389CAB71}" type="slidenum">
              <a:rPr lang="es-ES" altLang="es-CL" smtClean="0">
                <a:solidFill>
                  <a:srgbClr val="646B86"/>
                </a:solidFill>
                <a:cs typeface="Arial" panose="020B0604020202020204" pitchFamily="34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‹Nº›</a:t>
            </a:fld>
            <a:endParaRPr lang="es-ES" altLang="es-CL" smtClean="0">
              <a:solidFill>
                <a:srgbClr val="646B86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52603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4400">
              <a:defRPr/>
            </a:pPr>
            <a:fld id="{F1EC859B-6F23-4134-8DD9-B0544DE6F6CA}" type="datetimeFigureOut">
              <a:rPr lang="es-ES" smtClean="0">
                <a:solidFill>
                  <a:srgbClr val="646B86"/>
                </a:solidFill>
              </a:rPr>
              <a:pPr defTabSz="914400">
                <a:defRPr/>
              </a:pPr>
              <a:t>09/03/2020</a:t>
            </a:fld>
            <a:endParaRPr lang="es-ES" dirty="0">
              <a:solidFill>
                <a:srgbClr val="646B86"/>
              </a:solidFill>
            </a:endParaRPr>
          </a:p>
        </p:txBody>
      </p:sp>
      <p:sp>
        <p:nvSpPr>
          <p:cNvPr id="3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4400">
              <a:defRPr/>
            </a:pPr>
            <a:endParaRPr lang="es-ES">
              <a:solidFill>
                <a:srgbClr val="646B86"/>
              </a:solidFill>
            </a:endParaRPr>
          </a:p>
        </p:txBody>
      </p:sp>
      <p:sp>
        <p:nvSpPr>
          <p:cNvPr id="4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D2AC7A62-4539-4BCC-8EFD-1250F208CE01}" type="slidenum">
              <a:rPr lang="es-ES" altLang="es-CL" smtClean="0">
                <a:solidFill>
                  <a:srgbClr val="646B86"/>
                </a:solidFill>
                <a:cs typeface="Arial" panose="020B0604020202020204" pitchFamily="34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‹Nº›</a:t>
            </a:fld>
            <a:endParaRPr lang="es-ES" altLang="es-CL" smtClean="0">
              <a:solidFill>
                <a:srgbClr val="646B86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33819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28600"/>
            <a:ext cx="786384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09600" y="1497416"/>
            <a:ext cx="786384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609600" y="2133600"/>
            <a:ext cx="9652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2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4400">
              <a:defRPr/>
            </a:pPr>
            <a:fld id="{0D46F0A1-A5FF-454B-B01F-9E1029B8DA47}" type="datetimeFigureOut">
              <a:rPr lang="es-ES" smtClean="0">
                <a:solidFill>
                  <a:srgbClr val="646B86"/>
                </a:solidFill>
              </a:rPr>
              <a:pPr defTabSz="914400">
                <a:defRPr/>
              </a:pPr>
              <a:t>09/03/2020</a:t>
            </a:fld>
            <a:endParaRPr lang="es-ES" dirty="0">
              <a:solidFill>
                <a:srgbClr val="646B86"/>
              </a:solidFill>
            </a:endParaRPr>
          </a:p>
        </p:txBody>
      </p:sp>
      <p:sp>
        <p:nvSpPr>
          <p:cNvPr id="6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4400">
              <a:defRPr/>
            </a:pPr>
            <a:endParaRPr lang="es-ES">
              <a:solidFill>
                <a:srgbClr val="646B86"/>
              </a:solidFill>
            </a:endParaRPr>
          </a:p>
        </p:txBody>
      </p:sp>
      <p:sp>
        <p:nvSpPr>
          <p:cNvPr id="7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A3D1D4A8-D1B2-4490-BCF9-F0249ED848C0}" type="slidenum">
              <a:rPr lang="es-ES" altLang="es-CL" smtClean="0">
                <a:solidFill>
                  <a:srgbClr val="646B86"/>
                </a:solidFill>
                <a:cs typeface="Arial" panose="020B0604020202020204" pitchFamily="34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‹Nº›</a:t>
            </a:fld>
            <a:endParaRPr lang="es-ES" altLang="es-CL" smtClean="0">
              <a:solidFill>
                <a:srgbClr val="646B86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1130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7 Rectángulo"/>
          <p:cNvSpPr/>
          <p:nvPr/>
        </p:nvSpPr>
        <p:spPr>
          <a:xfrm rot="21240000">
            <a:off x="797985" y="1004888"/>
            <a:ext cx="5759449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6" name="9 Rectángulo"/>
          <p:cNvSpPr/>
          <p:nvPr/>
        </p:nvSpPr>
        <p:spPr>
          <a:xfrm rot="21420000">
            <a:off x="795867" y="998539"/>
            <a:ext cx="5759451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85464" y="1143000"/>
            <a:ext cx="4572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7185464" y="3283634"/>
            <a:ext cx="4572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9 Marcador de posición de imagen"/>
          <p:cNvSpPr>
            <a:spLocks noGrp="1"/>
          </p:cNvSpPr>
          <p:nvPr>
            <p:ph type="pic" idx="1"/>
          </p:nvPr>
        </p:nvSpPr>
        <p:spPr>
          <a:xfrm>
            <a:off x="884909" y="1041002"/>
            <a:ext cx="560832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s-ES" noProof="0" dirty="0" smtClean="0"/>
              <a:t>Haga clic en el icono para agregar una imagen</a:t>
            </a:r>
            <a:endParaRPr lang="en-US" noProof="0" dirty="0"/>
          </a:p>
        </p:txBody>
      </p:sp>
      <p:sp>
        <p:nvSpPr>
          <p:cNvPr id="7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defTabSz="914400">
              <a:defRPr/>
            </a:pPr>
            <a:fld id="{52440953-4E69-4DF6-8336-8A2EB397CA9C}" type="datetimeFigureOut">
              <a:rPr lang="es-ES" smtClean="0">
                <a:solidFill>
                  <a:srgbClr val="C5D1D7"/>
                </a:solidFill>
              </a:rPr>
              <a:pPr defTabSz="914400">
                <a:defRPr/>
              </a:pPr>
              <a:t>09/03/2020</a:t>
            </a:fld>
            <a:endParaRPr lang="es-ES" dirty="0">
              <a:solidFill>
                <a:srgbClr val="C5D1D7"/>
              </a:solidFill>
            </a:endParaRPr>
          </a:p>
        </p:txBody>
      </p:sp>
      <p:sp>
        <p:nvSpPr>
          <p:cNvPr id="8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defTabSz="914400">
              <a:defRPr/>
            </a:pPr>
            <a:endParaRPr lang="es-ES">
              <a:solidFill>
                <a:srgbClr val="C5D1D7"/>
              </a:solidFill>
            </a:endParaRPr>
          </a:p>
        </p:txBody>
      </p:sp>
      <p:sp>
        <p:nvSpPr>
          <p:cNvPr id="9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ECE56BC0-1799-48E9-90C7-71BE66EBCDBE}" type="slidenum">
              <a:rPr lang="es-ES" altLang="es-CL" smtClean="0">
                <a:solidFill>
                  <a:srgbClr val="C5D1D7"/>
                </a:solidFill>
                <a:cs typeface="Arial" panose="020B0604020202020204" pitchFamily="34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‹Nº›</a:t>
            </a:fld>
            <a:endParaRPr lang="es-ES" altLang="es-CL" smtClean="0">
              <a:solidFill>
                <a:srgbClr val="C5D1D7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92550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2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4400">
              <a:defRPr/>
            </a:pPr>
            <a:fld id="{05217CEF-1B36-4A79-8D15-55F86696ABC8}" type="datetimeFigureOut">
              <a:rPr lang="es-ES" smtClean="0">
                <a:solidFill>
                  <a:srgbClr val="646B86"/>
                </a:solidFill>
              </a:rPr>
              <a:pPr defTabSz="914400">
                <a:defRPr/>
              </a:pPr>
              <a:t>09/03/2020</a:t>
            </a:fld>
            <a:endParaRPr lang="es-ES" dirty="0">
              <a:solidFill>
                <a:srgbClr val="646B86"/>
              </a:solidFill>
            </a:endParaRPr>
          </a:p>
        </p:txBody>
      </p:sp>
      <p:sp>
        <p:nvSpPr>
          <p:cNvPr id="5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4400">
              <a:defRPr/>
            </a:pPr>
            <a:endParaRPr lang="es-ES">
              <a:solidFill>
                <a:srgbClr val="646B86"/>
              </a:solidFill>
            </a:endParaRPr>
          </a:p>
        </p:txBody>
      </p:sp>
      <p:sp>
        <p:nvSpPr>
          <p:cNvPr id="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7BB93F73-8BE3-4E1E-9488-60D7C38262EC}" type="slidenum">
              <a:rPr lang="es-ES" altLang="es-CL" smtClean="0">
                <a:solidFill>
                  <a:srgbClr val="646B86"/>
                </a:solidFill>
                <a:cs typeface="Arial" panose="020B0604020202020204" pitchFamily="34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‹Nº›</a:t>
            </a:fld>
            <a:endParaRPr lang="es-ES" altLang="es-CL" smtClean="0">
              <a:solidFill>
                <a:srgbClr val="646B86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03933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737600" y="274956"/>
            <a:ext cx="2032000" cy="5851525"/>
          </a:xfrm>
        </p:spPr>
        <p:txBody>
          <a:bodyPr vert="eaVert" anchor="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657851" y="6557963"/>
            <a:ext cx="2669116" cy="227012"/>
          </a:xfrm>
        </p:spPr>
        <p:txBody>
          <a:bodyPr/>
          <a:lstStyle>
            <a:lvl1pPr>
              <a:defRPr/>
            </a:lvl1pPr>
            <a:extLst/>
          </a:lstStyle>
          <a:p>
            <a:pPr defTabSz="914400">
              <a:defRPr/>
            </a:pPr>
            <a:fld id="{100D8BC4-953E-4515-9641-9C8126A489BE}" type="datetimeFigureOut">
              <a:rPr lang="es-ES" smtClean="0">
                <a:solidFill>
                  <a:srgbClr val="646B86"/>
                </a:solidFill>
              </a:rPr>
              <a:pPr defTabSz="914400">
                <a:defRPr/>
              </a:pPr>
              <a:t>09/03/2020</a:t>
            </a:fld>
            <a:endParaRPr lang="es-ES" dirty="0">
              <a:solidFill>
                <a:srgbClr val="646B86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9600" y="6556375"/>
            <a:ext cx="4876800" cy="228600"/>
          </a:xfrm>
        </p:spPr>
        <p:txBody>
          <a:bodyPr/>
          <a:lstStyle>
            <a:lvl1pPr>
              <a:defRPr/>
            </a:lvl1pPr>
            <a:extLst/>
          </a:lstStyle>
          <a:p>
            <a:pPr defTabSz="914400">
              <a:defRPr/>
            </a:pPr>
            <a:endParaRPr lang="es-ES">
              <a:solidFill>
                <a:srgbClr val="646B86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39667" y="6553200"/>
            <a:ext cx="783167" cy="228600"/>
          </a:xfrm>
        </p:spPr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B4E1FCD3-1E21-4D16-83D4-4FF3268D6C73}" type="slidenum">
              <a:rPr lang="es-ES" altLang="es-CL" smtClean="0">
                <a:solidFill>
                  <a:srgbClr val="646B86"/>
                </a:solidFill>
                <a:cs typeface="Arial" panose="020B0604020202020204" pitchFamily="34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‹Nº›</a:t>
            </a:fld>
            <a:endParaRPr lang="es-ES" altLang="es-CL" smtClean="0">
              <a:solidFill>
                <a:srgbClr val="646B86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2170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 flipH="1">
            <a:off x="10871200" y="0"/>
            <a:ext cx="13208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3" name="2 Marcador de título"/>
          <p:cNvSpPr>
            <a:spLocks noGrp="1"/>
          </p:cNvSpPr>
          <p:nvPr>
            <p:ph type="title"/>
          </p:nvPr>
        </p:nvSpPr>
        <p:spPr>
          <a:xfrm>
            <a:off x="609600" y="320675"/>
            <a:ext cx="9652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30" name="30 Marcador de texto"/>
          <p:cNvSpPr>
            <a:spLocks noGrp="1"/>
          </p:cNvSpPr>
          <p:nvPr>
            <p:ph type="body" idx="1"/>
          </p:nvPr>
        </p:nvSpPr>
        <p:spPr bwMode="auto">
          <a:xfrm>
            <a:off x="609600" y="1609725"/>
            <a:ext cx="9652000" cy="484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L" smtClean="0"/>
              <a:t>Haga clic para modificar el estilo de texto del patrón</a:t>
            </a:r>
          </a:p>
          <a:p>
            <a:pPr lvl="1"/>
            <a:r>
              <a:rPr lang="es-ES" altLang="es-CL" smtClean="0"/>
              <a:t>Segundo nivel</a:t>
            </a:r>
          </a:p>
          <a:p>
            <a:pPr lvl="2"/>
            <a:r>
              <a:rPr lang="es-ES" altLang="es-CL" smtClean="0"/>
              <a:t>Tercer nivel</a:t>
            </a:r>
          </a:p>
          <a:p>
            <a:pPr lvl="3"/>
            <a:r>
              <a:rPr lang="es-ES" altLang="es-CL" smtClean="0"/>
              <a:t>Cuarto nivel</a:t>
            </a:r>
          </a:p>
          <a:p>
            <a:pPr lvl="4"/>
            <a:r>
              <a:rPr lang="es-ES" altLang="es-CL" smtClean="0"/>
              <a:t>Quinto nivel</a:t>
            </a:r>
            <a:endParaRPr lang="en-US" altLang="es-CL" smtClean="0"/>
          </a:p>
        </p:txBody>
      </p:sp>
      <p:sp>
        <p:nvSpPr>
          <p:cNvPr id="27" name="26 Marcador de fecha"/>
          <p:cNvSpPr>
            <a:spLocks noGrp="1"/>
          </p:cNvSpPr>
          <p:nvPr>
            <p:ph type="dt" sz="half" idx="2"/>
          </p:nvPr>
        </p:nvSpPr>
        <p:spPr>
          <a:xfrm>
            <a:off x="5662085" y="6557963"/>
            <a:ext cx="2669116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 defTabSz="914400">
              <a:defRPr/>
            </a:pPr>
            <a:fld id="{3B5B8056-BFE4-49FC-AC5C-3DAE7015D4C9}" type="datetimeFigureOut">
              <a:rPr lang="es-ES" smtClean="0">
                <a:solidFill>
                  <a:srgbClr val="646B86"/>
                </a:solidFill>
              </a:rPr>
              <a:pPr defTabSz="914400">
                <a:defRPr/>
              </a:pPr>
              <a:t>09/03/2020</a:t>
            </a:fld>
            <a:endParaRPr lang="es-ES" dirty="0">
              <a:solidFill>
                <a:srgbClr val="646B86"/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9600" y="6557963"/>
            <a:ext cx="48768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 defTabSz="914400">
              <a:defRPr/>
            </a:pPr>
            <a:endParaRPr lang="es-ES">
              <a:solidFill>
                <a:srgbClr val="646B86"/>
              </a:solidFill>
            </a:endParaRPr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335434" y="6556375"/>
            <a:ext cx="785284" cy="228600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chemeClr val="tx2"/>
                </a:solidFill>
                <a:latin typeface="Trebuchet MS" panose="020B0603020202020204" pitchFamily="34" charset="0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8CB357E8-AC99-4E65-9184-3843F54E2B6D}" type="slidenum">
              <a:rPr lang="es-ES" altLang="es-CL" smtClean="0">
                <a:solidFill>
                  <a:srgbClr val="646B86"/>
                </a:solidFill>
                <a:cs typeface="Arial" panose="020B0604020202020204" pitchFamily="34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‹Nº›</a:t>
            </a:fld>
            <a:endParaRPr lang="es-ES" altLang="es-CL" smtClean="0">
              <a:solidFill>
                <a:srgbClr val="646B86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4325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anose="05020102010507070707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eaLnBrk="0" fontAlgn="base" hangingPunct="0">
        <a:spcBef>
          <a:spcPts val="500"/>
        </a:spcBef>
        <a:spcAft>
          <a:spcPct val="0"/>
        </a:spcAft>
        <a:buClr>
          <a:srgbClr val="8C7B70"/>
        </a:buClr>
        <a:buSzPct val="80000"/>
        <a:buFont typeface="Wingdings 2" panose="05020102010507070707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eaLnBrk="0" fontAlgn="base" hangingPunct="0">
        <a:spcBef>
          <a:spcPts val="400"/>
        </a:spcBef>
        <a:spcAft>
          <a:spcPct val="0"/>
        </a:spcAft>
        <a:buClr>
          <a:srgbClr val="8C7B70"/>
        </a:buClr>
        <a:buSzPct val="6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80000"/>
        <a:buFont typeface="Wingdings 2" panose="05020102010507070707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eaLnBrk="0" fontAlgn="base" hangingPunct="0">
        <a:spcBef>
          <a:spcPts val="400"/>
        </a:spcBef>
        <a:spcAft>
          <a:spcPct val="0"/>
        </a:spcAft>
        <a:buClr>
          <a:srgbClr val="8C7B70"/>
        </a:buClr>
        <a:buSzPct val="70000"/>
        <a:buFont typeface="Wingdings" panose="05000000000000000000" pitchFamily="2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2388433" y="0"/>
            <a:ext cx="5105400" cy="2868168"/>
          </a:xfrm>
          <a:prstGeom prst="rect">
            <a:avLst/>
          </a:prstGeom>
        </p:spPr>
        <p:txBody>
          <a:bodyPr vert="horz" lIns="45720" tIns="0" rIns="45720" bIns="0" anchor="b" anchorCtr="0">
            <a:no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4200" b="1" kern="12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Trebuchet MS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Trebuchet MS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Trebuchet MS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Trebuchet MS" pitchFamily="34" charset="0"/>
              </a:defRPr>
            </a:lvl9pPr>
            <a:extLst/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4200" b="1" i="0" u="none" strike="noStrike" kern="1200" cap="all" spc="0" normalizeH="0" baseline="0" noProof="0" dirty="0" smtClean="0">
                <a:ln w="500">
                  <a:solidFill>
                    <a:srgbClr val="646B86">
                      <a:shade val="20000"/>
                      <a:satMod val="120000"/>
                    </a:srgbClr>
                  </a:solidFill>
                </a:ln>
                <a:gradFill>
                  <a:gsLst>
                    <a:gs pos="0">
                      <a:srgbClr val="8C7B70">
                        <a:tint val="13000"/>
                      </a:srgbClr>
                    </a:gs>
                    <a:gs pos="10000">
                      <a:srgbClr val="8C7B70">
                        <a:tint val="20000"/>
                      </a:srgbClr>
                    </a:gs>
                    <a:gs pos="49000">
                      <a:srgbClr val="8C7B70">
                        <a:tint val="70000"/>
                      </a:srgbClr>
                    </a:gs>
                    <a:gs pos="50000">
                      <a:srgbClr val="8C7B70">
                        <a:tint val="97000"/>
                      </a:srgbClr>
                    </a:gs>
                    <a:gs pos="100000">
                      <a:srgbClr val="8C7B70">
                        <a:tint val="20000"/>
                      </a:srgbClr>
                    </a:gs>
                  </a:gsLst>
                  <a:lin ang="5400000" scaled="1"/>
                </a:gradFill>
                <a:effectLst/>
                <a:uLnTx/>
                <a:uFillTx/>
                <a:latin typeface="Trebuchet MS"/>
                <a:ea typeface="+mj-ea"/>
                <a:cs typeface="+mj-cs"/>
              </a:rPr>
              <a:t>El Estado de derecho en chile</a:t>
            </a:r>
            <a:endParaRPr kumimoji="0" lang="es-MX" sz="4200" b="1" i="0" u="none" strike="noStrike" kern="1200" cap="all" spc="0" normalizeH="0" baseline="0" noProof="0" dirty="0">
              <a:ln w="500">
                <a:solidFill>
                  <a:srgbClr val="646B86">
                    <a:shade val="20000"/>
                    <a:satMod val="120000"/>
                  </a:srgbClr>
                </a:solidFill>
              </a:ln>
              <a:gradFill>
                <a:gsLst>
                  <a:gs pos="0">
                    <a:srgbClr val="8C7B70">
                      <a:tint val="13000"/>
                    </a:srgbClr>
                  </a:gs>
                  <a:gs pos="10000">
                    <a:srgbClr val="8C7B70">
                      <a:tint val="20000"/>
                    </a:srgbClr>
                  </a:gs>
                  <a:gs pos="49000">
                    <a:srgbClr val="8C7B70">
                      <a:tint val="70000"/>
                    </a:srgbClr>
                  </a:gs>
                  <a:gs pos="50000">
                    <a:srgbClr val="8C7B70">
                      <a:tint val="97000"/>
                    </a:srgbClr>
                  </a:gs>
                  <a:gs pos="100000">
                    <a:srgbClr val="8C7B70">
                      <a:tint val="20000"/>
                    </a:srgbClr>
                  </a:gs>
                </a:gsLst>
                <a:lin ang="5400000" scaled="1"/>
              </a:gradFill>
              <a:effectLst/>
              <a:uLnTx/>
              <a:uFillTx/>
              <a:latin typeface="Trebuchet MS"/>
              <a:ea typeface="+mj-ea"/>
              <a:cs typeface="+mj-cs"/>
            </a:endParaRPr>
          </a:p>
        </p:txBody>
      </p:sp>
      <p:sp>
        <p:nvSpPr>
          <p:cNvPr id="5" name="2 Subtítulo"/>
          <p:cNvSpPr txBox="1">
            <a:spLocks/>
          </p:cNvSpPr>
          <p:nvPr/>
        </p:nvSpPr>
        <p:spPr bwMode="auto">
          <a:xfrm>
            <a:off x="3371685" y="3333773"/>
            <a:ext cx="5114925" cy="110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0" rIns="45720" bIns="0" numCol="1" anchor="t" anchorCtr="0" compatLnSpc="1">
            <a:prstTxWarp prst="textNoShape">
              <a:avLst/>
            </a:prstTxWarp>
          </a:bodyPr>
          <a:lstStyle>
            <a:lvl1pPr marL="0" indent="0" algn="r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73000"/>
              <a:buFont typeface="Wingdings 2" panose="05020102010507070707" pitchFamily="18" charset="2"/>
              <a:buNone/>
              <a:defRPr sz="2200" kern="1200">
                <a:solidFill>
                  <a:srgbClr val="FFFFFF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C7B70"/>
              </a:buClr>
              <a:buSzPct val="80000"/>
              <a:buFont typeface="Wingdings 2" panose="05020102010507070707" pitchFamily="18" charset="2"/>
              <a:buNone/>
              <a:defRPr sz="2300" kern="1200">
                <a:solidFill>
                  <a:srgbClr val="6C6C6C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0000"/>
              <a:buFont typeface="Wingdings" panose="05000000000000000000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80000"/>
              <a:buFont typeface="Wingdings 2" panose="05020102010507070707" pitchFamily="18" charset="2"/>
              <a:buNone/>
              <a:defRPr sz="2000" kern="1200">
                <a:solidFill>
                  <a:srgbClr val="6C6C6C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anose="05000000000000000000" pitchFamily="2" charset="2"/>
              <a:buNone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80000"/>
              <a:buFont typeface="Wingdings 2"/>
              <a:buNone/>
              <a:defRPr kumimoji="0" sz="18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00"/>
              </a:spcBef>
              <a:buClr>
                <a:schemeClr val="accent4"/>
              </a:buClr>
              <a:buSzPct val="100000"/>
              <a:buNone/>
              <a:defRPr kumimoji="0" sz="1600" kern="1200" baseline="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Wingdings"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646B86"/>
              </a:buClr>
              <a:buSzPct val="73000"/>
              <a:buFont typeface="Wingdings 2" panose="05020102010507070707" pitchFamily="18" charset="2"/>
              <a:buNone/>
              <a:tabLst/>
              <a:defRPr/>
            </a:pPr>
            <a:r>
              <a:rPr kumimoji="0" lang="es-MX" sz="32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ebuchet MS"/>
                <a:ea typeface="+mn-ea"/>
                <a:cs typeface="+mn-cs"/>
              </a:rPr>
              <a:t>ESTRUCTURA   DE  LA  INSTITUCIONALIDAD</a:t>
            </a:r>
          </a:p>
        </p:txBody>
      </p:sp>
      <p:pic>
        <p:nvPicPr>
          <p:cNvPr id="6" name="Picture 2" descr="http://t2.gstatic.com/images?q=tbn:ANd9GcSiOwSYj-kpbBEXPbjsC_ph3CzK6brNpew6KuXbVCo0WPVXSqmzg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4286" y="3232173"/>
            <a:ext cx="2856546" cy="240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uadroTexto 1"/>
          <p:cNvSpPr txBox="1"/>
          <p:nvPr/>
        </p:nvSpPr>
        <p:spPr>
          <a:xfrm>
            <a:off x="1319348" y="4794069"/>
            <a:ext cx="6296297" cy="369332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s-CL" dirty="0" smtClean="0"/>
              <a:t>Objetivo: Identificar los conceptos claves del Estado en Chile.</a:t>
            </a:r>
            <a:endParaRPr lang="es-CL" dirty="0"/>
          </a:p>
        </p:txBody>
      </p:sp>
      <p:sp>
        <p:nvSpPr>
          <p:cNvPr id="3" name="CuadroTexto 2"/>
          <p:cNvSpPr txBox="1"/>
          <p:nvPr/>
        </p:nvSpPr>
        <p:spPr>
          <a:xfrm>
            <a:off x="8987246" y="274321"/>
            <a:ext cx="26648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b="1" u="sng" dirty="0" smtClean="0"/>
              <a:t>CONTENIDO. PARTE N°1 CUADERNO</a:t>
            </a:r>
            <a:endParaRPr lang="es-CL" b="1" u="sng" dirty="0"/>
          </a:p>
        </p:txBody>
      </p:sp>
    </p:spTree>
    <p:extLst>
      <p:ext uri="{BB962C8B-B14F-4D97-AF65-F5344CB8AC3E}">
        <p14:creationId xmlns:p14="http://schemas.microsoft.com/office/powerpoint/2010/main" val="2834774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2259874" cy="803366"/>
          </a:xfrm>
        </p:spPr>
        <p:txBody>
          <a:bodyPr>
            <a:normAutofit/>
          </a:bodyPr>
          <a:lstStyle/>
          <a:p>
            <a:r>
              <a:rPr lang="es-CL" sz="3200" u="sng" dirty="0" smtClean="0">
                <a:latin typeface="Agency FB" panose="020B0503020202020204" pitchFamily="34" charset="0"/>
                <a:cs typeface="Arial" panose="020B0604020202020204" pitchFamily="34" charset="0"/>
              </a:rPr>
              <a:t>Actividad n°2</a:t>
            </a:r>
            <a:endParaRPr lang="es-CL" sz="3200" u="sng" dirty="0">
              <a:latin typeface="Agency FB" panose="020B05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71600" y="1489165"/>
            <a:ext cx="7968343" cy="5146765"/>
          </a:xfrm>
          <a:ln w="28575">
            <a:solidFill>
              <a:srgbClr val="7030A0"/>
            </a:solidFill>
          </a:ln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Instrucciones:</a:t>
            </a:r>
          </a:p>
          <a:p>
            <a:pPr marL="0" indent="0" algn="just">
              <a:buNone/>
            </a:pP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A- En el apartado n° 4 del cuaderno (actividades prácticas) ilustrar a través de </a:t>
            </a:r>
            <a:r>
              <a:rPr lang="es-CL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un dibujo </a:t>
            </a: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los 4 conceptos vistos. </a:t>
            </a:r>
          </a:p>
          <a:p>
            <a:pPr algn="just">
              <a:buFontTx/>
              <a:buChar char="-"/>
            </a:pP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Debe ser coloreado.</a:t>
            </a:r>
          </a:p>
          <a:p>
            <a:pPr algn="just">
              <a:buFontTx/>
              <a:buChar char="-"/>
            </a:pP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El dibujo debe contener las 4 definiciones juntas. No pueden ser por separado.</a:t>
            </a:r>
          </a:p>
          <a:p>
            <a:pPr algn="just">
              <a:buFontTx/>
              <a:buChar char="-"/>
            </a:pP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Si utiliza  dibujos “a palo "recordar dibujarlos con ropa.</a:t>
            </a:r>
          </a:p>
          <a:p>
            <a:pPr marL="0" indent="0" algn="just">
              <a:buNone/>
            </a:pPr>
            <a:endParaRPr lang="es-CL" sz="2400" dirty="0" smtClean="0"/>
          </a:p>
        </p:txBody>
      </p:sp>
      <p:sp>
        <p:nvSpPr>
          <p:cNvPr id="6" name="Flecha curvada hacia la izquierda 5"/>
          <p:cNvSpPr/>
          <p:nvPr/>
        </p:nvSpPr>
        <p:spPr>
          <a:xfrm>
            <a:off x="9444445" y="1087483"/>
            <a:ext cx="2207623" cy="1698171"/>
          </a:xfrm>
          <a:prstGeom prst="curvedLef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bg1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8987246" y="274321"/>
            <a:ext cx="266482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L" b="1" u="sng" dirty="0" smtClean="0"/>
              <a:t>ACTIVIDAD PRÁCTICA PARTE N°4 CUADERNO</a:t>
            </a:r>
            <a:endParaRPr lang="es-CL" b="1" u="sng" dirty="0"/>
          </a:p>
        </p:txBody>
      </p:sp>
    </p:spTree>
    <p:extLst>
      <p:ext uri="{BB962C8B-B14F-4D97-AF65-F5344CB8AC3E}">
        <p14:creationId xmlns:p14="http://schemas.microsoft.com/office/powerpoint/2010/main" val="1595420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524000" y="320040"/>
            <a:ext cx="850109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_tradnl" dirty="0" smtClean="0"/>
              <a:t> La persona es sujeto de derecho</a:t>
            </a:r>
            <a:br>
              <a:rPr lang="es-ES_tradnl" dirty="0" smtClean="0"/>
            </a:br>
            <a:endParaRPr lang="es-MX" dirty="0"/>
          </a:p>
        </p:txBody>
      </p:sp>
      <p:sp>
        <p:nvSpPr>
          <p:cNvPr id="7171" name="2 Marcador de contenido"/>
          <p:cNvSpPr>
            <a:spLocks noGrp="1"/>
          </p:cNvSpPr>
          <p:nvPr>
            <p:ph idx="1"/>
          </p:nvPr>
        </p:nvSpPr>
        <p:spPr>
          <a:xfrm>
            <a:off x="1524001" y="1143000"/>
            <a:ext cx="8143875" cy="5715000"/>
          </a:xfrm>
        </p:spPr>
        <p:txBody>
          <a:bodyPr/>
          <a:lstStyle/>
          <a:p>
            <a:pPr algn="ctr" eaLnBrk="1" hangingPunct="1">
              <a:buFont typeface="Wingdings 2" panose="05020102010507070707" pitchFamily="18" charset="2"/>
              <a:buNone/>
            </a:pPr>
            <a:r>
              <a:rPr lang="es-ES_tradnl" altLang="es-CL" dirty="0" smtClean="0"/>
              <a:t>Persona</a:t>
            </a:r>
          </a:p>
          <a:p>
            <a:pPr algn="ctr" eaLnBrk="1" hangingPunct="1">
              <a:buFont typeface="Wingdings 2" panose="05020102010507070707" pitchFamily="18" charset="2"/>
              <a:buNone/>
            </a:pPr>
            <a:r>
              <a:rPr lang="es-ES_tradnl" altLang="es-CL" dirty="0" smtClean="0"/>
              <a:t>Persona Natural                           Persona Jurídica</a:t>
            </a:r>
          </a:p>
          <a:p>
            <a:pPr algn="ctr" eaLnBrk="1" hangingPunct="1">
              <a:buFont typeface="Wingdings 2" panose="05020102010507070707" pitchFamily="18" charset="2"/>
              <a:buNone/>
            </a:pPr>
            <a:endParaRPr lang="es-ES_tradnl" altLang="es-CL" dirty="0" smtClean="0"/>
          </a:p>
          <a:p>
            <a:pPr algn="just" eaLnBrk="1" hangingPunct="1">
              <a:buFont typeface="Wingdings 2" panose="05020102010507070707" pitchFamily="18" charset="2"/>
              <a:buNone/>
            </a:pPr>
            <a:endParaRPr lang="es-ES_tradnl" altLang="es-CL" sz="2000" dirty="0"/>
          </a:p>
          <a:p>
            <a:pPr algn="just" eaLnBrk="1" hangingPunct="1">
              <a:buFont typeface="Wingdings 2" panose="05020102010507070707" pitchFamily="18" charset="2"/>
              <a:buNone/>
            </a:pPr>
            <a:r>
              <a:rPr lang="es-ES_tradnl" altLang="es-CL" sz="2000" dirty="0"/>
              <a:t>            Atributos                                                    Atributos</a:t>
            </a:r>
          </a:p>
          <a:p>
            <a:pPr algn="just" eaLnBrk="1" hangingPunct="1">
              <a:buFont typeface="Wingdings 2" panose="05020102010507070707" pitchFamily="18" charset="2"/>
              <a:buNone/>
            </a:pPr>
            <a:r>
              <a:rPr lang="es-ES_tradnl" altLang="es-CL" sz="2000" dirty="0"/>
              <a:t>                                          </a:t>
            </a:r>
          </a:p>
          <a:p>
            <a:pPr algn="just" eaLnBrk="1" hangingPunct="1">
              <a:buFont typeface="Wingdings 2" panose="05020102010507070707" pitchFamily="18" charset="2"/>
              <a:buNone/>
            </a:pPr>
            <a:endParaRPr lang="es-ES_tradnl" altLang="es-CL" sz="2000" dirty="0"/>
          </a:p>
          <a:p>
            <a:pPr algn="just" eaLnBrk="1" hangingPunct="1">
              <a:buFont typeface="Wingdings 2" panose="05020102010507070707" pitchFamily="18" charset="2"/>
              <a:buNone/>
            </a:pPr>
            <a:endParaRPr lang="es-ES_tradnl" altLang="es-CL" sz="2000" dirty="0"/>
          </a:p>
          <a:p>
            <a:pPr algn="ctr" eaLnBrk="1" hangingPunct="1">
              <a:buFont typeface="Wingdings 2" panose="05020102010507070707" pitchFamily="18" charset="2"/>
              <a:buNone/>
            </a:pPr>
            <a:endParaRPr lang="es-MX" altLang="es-CL" dirty="0" smtClean="0"/>
          </a:p>
        </p:txBody>
      </p:sp>
      <p:sp>
        <p:nvSpPr>
          <p:cNvPr id="7172" name="3 CuadroTexto"/>
          <p:cNvSpPr txBox="1">
            <a:spLocks noChangeArrowheads="1"/>
          </p:cNvSpPr>
          <p:nvPr/>
        </p:nvSpPr>
        <p:spPr bwMode="auto">
          <a:xfrm>
            <a:off x="1524000" y="2071688"/>
            <a:ext cx="31432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ES_tradnl" altLang="es-CL" dirty="0">
                <a:solidFill>
                  <a:prstClr val="black"/>
                </a:solidFill>
                <a:latin typeface="Trebuchet MS" panose="020B0603020202020204" pitchFamily="34" charset="0"/>
              </a:rPr>
              <a:t>Todo individuo de la Especie Humana </a:t>
            </a:r>
            <a:endParaRPr lang="es-MX" altLang="es-CL" dirty="0">
              <a:solidFill>
                <a:prstClr val="black"/>
              </a:solidFill>
              <a:latin typeface="Trebuchet MS" panose="020B0603020202020204" pitchFamily="34" charset="0"/>
            </a:endParaRPr>
          </a:p>
        </p:txBody>
      </p:sp>
      <p:sp>
        <p:nvSpPr>
          <p:cNvPr id="7173" name="4 CuadroTexto"/>
          <p:cNvSpPr txBox="1">
            <a:spLocks noChangeArrowheads="1"/>
          </p:cNvSpPr>
          <p:nvPr/>
        </p:nvSpPr>
        <p:spPr bwMode="auto">
          <a:xfrm>
            <a:off x="6381751" y="2071688"/>
            <a:ext cx="32861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ES_tradnl" altLang="es-CL">
                <a:solidFill>
                  <a:prstClr val="black"/>
                </a:solidFill>
                <a:latin typeface="Trebuchet MS" panose="020B0603020202020204" pitchFamily="34" charset="0"/>
              </a:rPr>
              <a:t>Agrupación de personas que se unen  para lograr objetivos  </a:t>
            </a:r>
            <a:endParaRPr lang="es-MX" altLang="es-CL">
              <a:solidFill>
                <a:prstClr val="black"/>
              </a:solidFill>
              <a:latin typeface="Trebuchet MS" panose="020B0603020202020204" pitchFamily="34" charset="0"/>
            </a:endParaRPr>
          </a:p>
        </p:txBody>
      </p:sp>
      <p:sp>
        <p:nvSpPr>
          <p:cNvPr id="7174" name="5 CuadroTexto"/>
          <p:cNvSpPr txBox="1">
            <a:spLocks noChangeArrowheads="1"/>
          </p:cNvSpPr>
          <p:nvPr/>
        </p:nvSpPr>
        <p:spPr bwMode="auto">
          <a:xfrm>
            <a:off x="1952625" y="3571876"/>
            <a:ext cx="200025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</a:pPr>
            <a:endParaRPr lang="es-ES_tradnl" altLang="es-CL" dirty="0">
              <a:solidFill>
                <a:prstClr val="black"/>
              </a:solidFill>
              <a:latin typeface="Trebuchet MS" panose="020B0603020202020204" pitchFamily="34" charset="0"/>
            </a:endParaRPr>
          </a:p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ES_tradnl" altLang="es-CL" dirty="0">
                <a:solidFill>
                  <a:prstClr val="black"/>
                </a:solidFill>
                <a:latin typeface="Trebuchet MS" panose="020B0603020202020204" pitchFamily="34" charset="0"/>
              </a:rPr>
              <a:t> Nombre</a:t>
            </a:r>
          </a:p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ES_tradnl" altLang="es-CL" dirty="0">
                <a:solidFill>
                  <a:prstClr val="black"/>
                </a:solidFill>
                <a:latin typeface="Trebuchet MS" panose="020B0603020202020204" pitchFamily="34" charset="0"/>
              </a:rPr>
              <a:t> Estado Civil </a:t>
            </a:r>
          </a:p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ES_tradnl" altLang="es-CL" dirty="0">
                <a:solidFill>
                  <a:prstClr val="black"/>
                </a:solidFill>
                <a:latin typeface="Trebuchet MS" panose="020B0603020202020204" pitchFamily="34" charset="0"/>
              </a:rPr>
              <a:t> Nacionalidad</a:t>
            </a:r>
          </a:p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ES_tradnl" altLang="es-CL" dirty="0">
                <a:solidFill>
                  <a:prstClr val="black"/>
                </a:solidFill>
                <a:latin typeface="Trebuchet MS" panose="020B0603020202020204" pitchFamily="34" charset="0"/>
              </a:rPr>
              <a:t> Domicilio </a:t>
            </a:r>
          </a:p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ES_tradnl" altLang="es-CL" dirty="0">
                <a:solidFill>
                  <a:prstClr val="black"/>
                </a:solidFill>
                <a:latin typeface="Trebuchet MS" panose="020B0603020202020204" pitchFamily="34" charset="0"/>
              </a:rPr>
              <a:t> </a:t>
            </a:r>
            <a:endParaRPr lang="es-MX" altLang="es-CL" dirty="0">
              <a:solidFill>
                <a:prstClr val="black"/>
              </a:solidFill>
              <a:latin typeface="Trebuchet MS" panose="020B0603020202020204" pitchFamily="34" charset="0"/>
            </a:endParaRPr>
          </a:p>
        </p:txBody>
      </p:sp>
      <p:sp>
        <p:nvSpPr>
          <p:cNvPr id="7175" name="6 CuadroTexto"/>
          <p:cNvSpPr txBox="1">
            <a:spLocks noChangeArrowheads="1"/>
          </p:cNvSpPr>
          <p:nvPr/>
        </p:nvSpPr>
        <p:spPr bwMode="auto">
          <a:xfrm>
            <a:off x="6310314" y="3357564"/>
            <a:ext cx="32146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ES_tradnl" altLang="es-CL">
                <a:solidFill>
                  <a:prstClr val="black"/>
                </a:solidFill>
                <a:latin typeface="Trebuchet MS" panose="020B0603020202020204" pitchFamily="34" charset="0"/>
              </a:rPr>
              <a:t>Todos menos el E. Civil </a:t>
            </a:r>
            <a:endParaRPr lang="es-MX" altLang="es-CL">
              <a:solidFill>
                <a:prstClr val="black"/>
              </a:solidFill>
              <a:latin typeface="Trebuchet MS" panose="020B0603020202020204" pitchFamily="34" charset="0"/>
            </a:endParaRPr>
          </a:p>
        </p:txBody>
      </p:sp>
      <p:sp>
        <p:nvSpPr>
          <p:cNvPr id="7176" name="7 CuadroTexto"/>
          <p:cNvSpPr txBox="1">
            <a:spLocks noChangeArrowheads="1"/>
          </p:cNvSpPr>
          <p:nvPr/>
        </p:nvSpPr>
        <p:spPr bwMode="auto">
          <a:xfrm>
            <a:off x="4024314" y="4143375"/>
            <a:ext cx="18573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ES_tradnl" altLang="es-CL" dirty="0">
                <a:solidFill>
                  <a:prstClr val="black"/>
                </a:solidFill>
                <a:latin typeface="Trebuchet MS" panose="020B0603020202020204" pitchFamily="34" charset="0"/>
              </a:rPr>
              <a:t>Fines de </a:t>
            </a:r>
            <a:r>
              <a:rPr lang="es-ES_tradnl" altLang="es-CL" dirty="0" smtClean="0">
                <a:solidFill>
                  <a:prstClr val="black"/>
                </a:solidFill>
                <a:latin typeface="Trebuchet MS" panose="020B0603020202020204" pitchFamily="34" charset="0"/>
              </a:rPr>
              <a:t>Lucro</a:t>
            </a:r>
            <a:endParaRPr lang="es-ES_tradnl" altLang="es-CL" dirty="0">
              <a:solidFill>
                <a:prstClr val="black"/>
              </a:solidFill>
              <a:latin typeface="Trebuchet MS" panose="020B0603020202020204" pitchFamily="34" charset="0"/>
            </a:endParaRPr>
          </a:p>
        </p:txBody>
      </p:sp>
      <p:sp>
        <p:nvSpPr>
          <p:cNvPr id="7177" name="8 CuadroTexto"/>
          <p:cNvSpPr txBox="1">
            <a:spLocks noChangeArrowheads="1"/>
          </p:cNvSpPr>
          <p:nvPr/>
        </p:nvSpPr>
        <p:spPr bwMode="auto">
          <a:xfrm>
            <a:off x="7596189" y="4143375"/>
            <a:ext cx="20716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ES_tradnl" altLang="es-CL">
                <a:solidFill>
                  <a:prstClr val="black"/>
                </a:solidFill>
                <a:latin typeface="Trebuchet MS" panose="020B0603020202020204" pitchFamily="34" charset="0"/>
              </a:rPr>
              <a:t>Sin Fines de Lucro</a:t>
            </a:r>
            <a:endParaRPr lang="es-MX" altLang="es-CL">
              <a:solidFill>
                <a:prstClr val="black"/>
              </a:solidFill>
              <a:latin typeface="Trebuchet MS" panose="020B0603020202020204" pitchFamily="34" charset="0"/>
            </a:endParaRPr>
          </a:p>
        </p:txBody>
      </p:sp>
      <p:sp>
        <p:nvSpPr>
          <p:cNvPr id="7178" name="9 CuadroTexto"/>
          <p:cNvSpPr txBox="1">
            <a:spLocks noChangeArrowheads="1"/>
          </p:cNvSpPr>
          <p:nvPr/>
        </p:nvSpPr>
        <p:spPr bwMode="auto">
          <a:xfrm>
            <a:off x="7810501" y="5429251"/>
            <a:ext cx="185737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ES_tradnl" altLang="es-CL">
                <a:solidFill>
                  <a:prstClr val="black"/>
                </a:solidFill>
                <a:latin typeface="Trebuchet MS" panose="020B0603020202020204" pitchFamily="34" charset="0"/>
              </a:rPr>
              <a:t>Fundaciones </a:t>
            </a:r>
          </a:p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endParaRPr lang="es-ES_tradnl" altLang="es-CL">
              <a:solidFill>
                <a:prstClr val="black"/>
              </a:solidFill>
              <a:latin typeface="Trebuchet MS" panose="020B0603020202020204" pitchFamily="34" charset="0"/>
            </a:endParaRPr>
          </a:p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ES_tradnl" altLang="es-CL">
                <a:solidFill>
                  <a:prstClr val="black"/>
                </a:solidFill>
                <a:latin typeface="Trebuchet MS" panose="020B0603020202020204" pitchFamily="34" charset="0"/>
              </a:rPr>
              <a:t>Protectoras</a:t>
            </a:r>
            <a:endParaRPr lang="es-MX" altLang="es-CL">
              <a:solidFill>
                <a:prstClr val="black"/>
              </a:solidFill>
              <a:latin typeface="Trebuchet MS" panose="020B0603020202020204" pitchFamily="34" charset="0"/>
            </a:endParaRPr>
          </a:p>
        </p:txBody>
      </p:sp>
      <p:sp>
        <p:nvSpPr>
          <p:cNvPr id="7179" name="10 CuadroTexto"/>
          <p:cNvSpPr txBox="1">
            <a:spLocks noChangeArrowheads="1"/>
          </p:cNvSpPr>
          <p:nvPr/>
        </p:nvSpPr>
        <p:spPr bwMode="auto">
          <a:xfrm>
            <a:off x="5738814" y="5380038"/>
            <a:ext cx="207168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ES_tradnl" altLang="es-CL" dirty="0">
                <a:solidFill>
                  <a:prstClr val="black"/>
                </a:solidFill>
                <a:latin typeface="Trebuchet MS" panose="020B0603020202020204" pitchFamily="34" charset="0"/>
              </a:rPr>
              <a:t>  </a:t>
            </a:r>
            <a:r>
              <a:rPr lang="es-ES_tradnl" altLang="es-CL" dirty="0" smtClean="0">
                <a:solidFill>
                  <a:prstClr val="black"/>
                </a:solidFill>
                <a:latin typeface="Trebuchet MS" panose="020B0603020202020204" pitchFamily="34" charset="0"/>
              </a:rPr>
              <a:t>Corporaciones</a:t>
            </a:r>
          </a:p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endParaRPr lang="es-ES_tradnl" altLang="es-CL" dirty="0">
              <a:solidFill>
                <a:prstClr val="black"/>
              </a:solidFill>
              <a:latin typeface="Trebuchet MS" panose="020B0603020202020204" pitchFamily="34" charset="0"/>
            </a:endParaRPr>
          </a:p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ES_tradnl" altLang="es-CL" dirty="0">
                <a:solidFill>
                  <a:prstClr val="black"/>
                </a:solidFill>
                <a:latin typeface="Trebuchet MS" panose="020B0603020202020204" pitchFamily="34" charset="0"/>
              </a:rPr>
              <a:t>Juntas de Vecinos </a:t>
            </a:r>
          </a:p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ES_tradnl" altLang="es-CL" dirty="0">
                <a:solidFill>
                  <a:prstClr val="black"/>
                </a:solidFill>
                <a:latin typeface="Trebuchet MS" panose="020B0603020202020204" pitchFamily="34" charset="0"/>
              </a:rPr>
              <a:t>Sindicatos</a:t>
            </a:r>
            <a:endParaRPr lang="es-MX" altLang="es-CL" dirty="0">
              <a:solidFill>
                <a:prstClr val="black"/>
              </a:solidFill>
              <a:latin typeface="Trebuchet MS" panose="020B0603020202020204" pitchFamily="34" charset="0"/>
            </a:endParaRPr>
          </a:p>
        </p:txBody>
      </p:sp>
      <p:cxnSp>
        <p:nvCxnSpPr>
          <p:cNvPr id="15" name="14 Conector recto"/>
          <p:cNvCxnSpPr/>
          <p:nvPr/>
        </p:nvCxnSpPr>
        <p:spPr>
          <a:xfrm rot="10800000">
            <a:off x="2881313" y="1357314"/>
            <a:ext cx="1928812" cy="158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 rot="10800000">
            <a:off x="6381751" y="1357314"/>
            <a:ext cx="1928813" cy="158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 de flecha"/>
          <p:cNvCxnSpPr/>
          <p:nvPr/>
        </p:nvCxnSpPr>
        <p:spPr>
          <a:xfrm rot="5400000">
            <a:off x="2701926" y="1535113"/>
            <a:ext cx="357187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 de flecha"/>
          <p:cNvCxnSpPr/>
          <p:nvPr/>
        </p:nvCxnSpPr>
        <p:spPr>
          <a:xfrm rot="5400000">
            <a:off x="8132764" y="1535114"/>
            <a:ext cx="357187" cy="158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 de flecha"/>
          <p:cNvCxnSpPr/>
          <p:nvPr/>
        </p:nvCxnSpPr>
        <p:spPr>
          <a:xfrm rot="5400000">
            <a:off x="2846389" y="2820989"/>
            <a:ext cx="357187" cy="158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 de flecha"/>
          <p:cNvCxnSpPr/>
          <p:nvPr/>
        </p:nvCxnSpPr>
        <p:spPr>
          <a:xfrm rot="5400000">
            <a:off x="7918451" y="2820988"/>
            <a:ext cx="357187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 de flecha"/>
          <p:cNvCxnSpPr/>
          <p:nvPr/>
        </p:nvCxnSpPr>
        <p:spPr>
          <a:xfrm rot="5400000">
            <a:off x="6668294" y="5858669"/>
            <a:ext cx="28575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6" name="25 Conector recto de flecha"/>
          <p:cNvCxnSpPr/>
          <p:nvPr/>
        </p:nvCxnSpPr>
        <p:spPr>
          <a:xfrm rot="5400000">
            <a:off x="8597107" y="5928520"/>
            <a:ext cx="285750" cy="158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recto de flecha"/>
          <p:cNvCxnSpPr/>
          <p:nvPr/>
        </p:nvCxnSpPr>
        <p:spPr>
          <a:xfrm rot="5400000">
            <a:off x="8382794" y="4071144"/>
            <a:ext cx="28575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 de flecha"/>
          <p:cNvCxnSpPr/>
          <p:nvPr/>
        </p:nvCxnSpPr>
        <p:spPr>
          <a:xfrm rot="5400000">
            <a:off x="4810919" y="4071144"/>
            <a:ext cx="28575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"/>
          <p:cNvCxnSpPr/>
          <p:nvPr/>
        </p:nvCxnSpPr>
        <p:spPr>
          <a:xfrm rot="10800000">
            <a:off x="4953001" y="3929064"/>
            <a:ext cx="3571875" cy="158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7" name="36 Conector recto"/>
          <p:cNvCxnSpPr/>
          <p:nvPr/>
        </p:nvCxnSpPr>
        <p:spPr>
          <a:xfrm rot="5400000">
            <a:off x="7311232" y="3786982"/>
            <a:ext cx="285750" cy="158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8" name="37 Conector recto"/>
          <p:cNvCxnSpPr/>
          <p:nvPr/>
        </p:nvCxnSpPr>
        <p:spPr>
          <a:xfrm rot="10800000">
            <a:off x="6881813" y="5143500"/>
            <a:ext cx="1928812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9" name="38 Conector recto de flecha"/>
          <p:cNvCxnSpPr/>
          <p:nvPr/>
        </p:nvCxnSpPr>
        <p:spPr>
          <a:xfrm rot="5400000">
            <a:off x="6704013" y="5321301"/>
            <a:ext cx="357188" cy="158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0" name="39 Conector recto de flecha"/>
          <p:cNvCxnSpPr/>
          <p:nvPr/>
        </p:nvCxnSpPr>
        <p:spPr>
          <a:xfrm rot="5400000">
            <a:off x="8632825" y="5321300"/>
            <a:ext cx="357188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2" name="41 Conector recto"/>
          <p:cNvCxnSpPr/>
          <p:nvPr/>
        </p:nvCxnSpPr>
        <p:spPr>
          <a:xfrm rot="5400000">
            <a:off x="7847013" y="4822826"/>
            <a:ext cx="642938" cy="158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4" name="43 Conector recto de flecha"/>
          <p:cNvCxnSpPr/>
          <p:nvPr/>
        </p:nvCxnSpPr>
        <p:spPr>
          <a:xfrm rot="5400000">
            <a:off x="2774950" y="3463925"/>
            <a:ext cx="357188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7198" name="Picture 2" descr="http://t0.gstatic.com/images?q=tbn:ANd9GcSM528krzHFgcrBNrpxtUidbEISMRBNgjC1YQ1rqpFAMqt3RXZ-w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126" y="1643063"/>
            <a:ext cx="1571625" cy="215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1331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1981200" y="228600"/>
            <a:ext cx="7329510" cy="117348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CL" dirty="0"/>
              <a:t>La persona un ser de relación </a:t>
            </a:r>
            <a:br>
              <a:rPr lang="es-CL" dirty="0"/>
            </a:br>
            <a:endParaRPr lang="es-CL" dirty="0"/>
          </a:p>
        </p:txBody>
      </p:sp>
      <p:sp>
        <p:nvSpPr>
          <p:cNvPr id="10" name="9 Marcador de texto"/>
          <p:cNvSpPr>
            <a:spLocks noGrp="1"/>
          </p:cNvSpPr>
          <p:nvPr>
            <p:ph type="body" idx="2"/>
          </p:nvPr>
        </p:nvSpPr>
        <p:spPr>
          <a:xfrm>
            <a:off x="1981201" y="1497013"/>
            <a:ext cx="7186613" cy="603250"/>
          </a:xfrm>
        </p:spPr>
        <p:txBody>
          <a:bodyPr>
            <a:normAutofit fontScale="92500" lnSpcReduction="10000"/>
          </a:bodyPr>
          <a:lstStyle/>
          <a:p>
            <a:pPr lvl="8">
              <a:buFont typeface="Wingdings 2"/>
              <a:buNone/>
              <a:defRPr/>
            </a:pPr>
            <a:r>
              <a:rPr lang="es-CL" dirty="0" smtClean="0"/>
              <a:t>			</a:t>
            </a:r>
            <a:r>
              <a:rPr lang="es-CL" sz="1600" b="1" dirty="0" smtClean="0"/>
              <a:t>vive</a:t>
            </a:r>
            <a:endParaRPr lang="es-CL" sz="1600" b="1" dirty="0" smtClean="0"/>
          </a:p>
          <a:p>
            <a:pPr algn="ctr" eaLnBrk="1" fontAlgn="auto" hangingPunct="1">
              <a:buFont typeface="Wingdings 2"/>
              <a:buNone/>
              <a:defRPr/>
            </a:pPr>
            <a:r>
              <a:rPr lang="es-CL" sz="2800" dirty="0"/>
              <a:t>Persona </a:t>
            </a:r>
            <a:r>
              <a:rPr lang="es-CL" sz="2800" dirty="0">
                <a:sym typeface="Wingdings" pitchFamily="2" charset="2"/>
              </a:rPr>
              <a:t>                  Sociedad </a:t>
            </a:r>
            <a:endParaRPr lang="es-CL" sz="2800" dirty="0"/>
          </a:p>
        </p:txBody>
      </p:sp>
      <p:sp>
        <p:nvSpPr>
          <p:cNvPr id="8196" name="8 Marcador de contenido"/>
          <p:cNvSpPr>
            <a:spLocks noGrp="1"/>
          </p:cNvSpPr>
          <p:nvPr>
            <p:ph sz="half" idx="1"/>
          </p:nvPr>
        </p:nvSpPr>
        <p:spPr>
          <a:xfrm>
            <a:off x="1851139" y="2100263"/>
            <a:ext cx="7543800" cy="4371975"/>
          </a:xfrm>
        </p:spPr>
        <p:txBody>
          <a:bodyPr/>
          <a:lstStyle/>
          <a:p>
            <a:pPr algn="ctr" eaLnBrk="1" hangingPunct="1">
              <a:buFont typeface="Wingdings 2" panose="05020102010507070707" pitchFamily="18" charset="2"/>
              <a:buNone/>
            </a:pPr>
            <a:r>
              <a:rPr lang="es-CL" altLang="es-CL" sz="2400" dirty="0"/>
              <a:t>“La persona no existe sin la sociedad y no hay sociedad sin individuos”</a:t>
            </a:r>
          </a:p>
          <a:p>
            <a:pPr algn="ctr" eaLnBrk="1" hangingPunct="1">
              <a:buFont typeface="Wingdings 2" panose="05020102010507070707" pitchFamily="18" charset="2"/>
              <a:buNone/>
            </a:pPr>
            <a:r>
              <a:rPr lang="es-CL" altLang="es-CL" sz="2400" dirty="0" smtClean="0"/>
              <a:t>		</a:t>
            </a:r>
            <a:r>
              <a:rPr lang="es-CL" altLang="es-CL" sz="1800" b="1" dirty="0" smtClean="0"/>
              <a:t>Motor</a:t>
            </a:r>
            <a:endParaRPr lang="es-CL" altLang="es-CL" sz="1800" b="1" dirty="0"/>
          </a:p>
          <a:p>
            <a:pPr algn="ctr" eaLnBrk="1" hangingPunct="1">
              <a:buFont typeface="Wingdings 2" panose="05020102010507070707" pitchFamily="18" charset="2"/>
              <a:buNone/>
            </a:pPr>
            <a:r>
              <a:rPr lang="es-CL" altLang="es-CL" sz="2400" dirty="0"/>
              <a:t>La Familia</a:t>
            </a:r>
          </a:p>
          <a:p>
            <a:pPr algn="ctr" eaLnBrk="1" hangingPunct="1">
              <a:buFont typeface="Wingdings 2" panose="05020102010507070707" pitchFamily="18" charset="2"/>
              <a:buNone/>
            </a:pPr>
            <a:endParaRPr lang="es-CL" altLang="es-CL" sz="2400" dirty="0"/>
          </a:p>
          <a:p>
            <a:pPr algn="just" eaLnBrk="1" hangingPunct="1">
              <a:buFont typeface="Wingdings 2" panose="05020102010507070707" pitchFamily="18" charset="2"/>
              <a:buNone/>
            </a:pPr>
            <a:r>
              <a:rPr lang="es-CL" altLang="es-CL" sz="2400" dirty="0"/>
              <a:t>Sociabilización                           Habilidades Sociales </a:t>
            </a:r>
            <a:endParaRPr lang="es-CL" altLang="es-CL" sz="2800" dirty="0"/>
          </a:p>
          <a:p>
            <a:pPr algn="just" eaLnBrk="1" hangingPunct="1">
              <a:buFont typeface="Wingdings 2" panose="05020102010507070707" pitchFamily="18" charset="2"/>
              <a:buNone/>
            </a:pPr>
            <a:r>
              <a:rPr lang="es-CL" altLang="es-CL" sz="2400" dirty="0" smtClean="0">
                <a:latin typeface="Agency FB" panose="020B0503020202020204" pitchFamily="34" charset="0"/>
              </a:rPr>
              <a:t>	</a:t>
            </a:r>
          </a:p>
          <a:p>
            <a:pPr algn="just" eaLnBrk="1" hangingPunct="1">
              <a:buFont typeface="Wingdings 2" panose="05020102010507070707" pitchFamily="18" charset="2"/>
              <a:buNone/>
            </a:pPr>
            <a:r>
              <a:rPr lang="es-CL" altLang="es-CL" sz="2400" dirty="0">
                <a:latin typeface="Agency FB" panose="020B0503020202020204" pitchFamily="34" charset="0"/>
              </a:rPr>
              <a:t>	</a:t>
            </a:r>
            <a:r>
              <a:rPr lang="es-CL" altLang="es-CL" sz="2400" dirty="0" smtClean="0">
                <a:latin typeface="Agency FB" panose="020B0503020202020204" pitchFamily="34" charset="0"/>
              </a:rPr>
              <a:t>La Familia es la organización encargada de enseñar  las habilidades sociales necesarias que permitan a la persona desarrollarse de forma eficaz en la sociedad.</a:t>
            </a:r>
            <a:endParaRPr lang="es-CL" altLang="es-CL" dirty="0" smtClean="0"/>
          </a:p>
        </p:txBody>
      </p:sp>
      <p:sp>
        <p:nvSpPr>
          <p:cNvPr id="11" name="10 Flecha derecha"/>
          <p:cNvSpPr/>
          <p:nvPr/>
        </p:nvSpPr>
        <p:spPr>
          <a:xfrm>
            <a:off x="4667250" y="1785938"/>
            <a:ext cx="1714500" cy="2143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s-CL">
              <a:solidFill>
                <a:prstClr val="white"/>
              </a:solidFill>
              <a:latin typeface="Trebuchet MS"/>
            </a:endParaRPr>
          </a:p>
        </p:txBody>
      </p:sp>
      <p:sp>
        <p:nvSpPr>
          <p:cNvPr id="12" name="11 Flecha abajo"/>
          <p:cNvSpPr/>
          <p:nvPr/>
        </p:nvSpPr>
        <p:spPr>
          <a:xfrm>
            <a:off x="5345906" y="2909411"/>
            <a:ext cx="357187" cy="5000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s-CL">
              <a:solidFill>
                <a:prstClr val="white"/>
              </a:solidFill>
              <a:latin typeface="Trebuchet MS"/>
            </a:endParaRPr>
          </a:p>
        </p:txBody>
      </p:sp>
      <p:cxnSp>
        <p:nvCxnSpPr>
          <p:cNvPr id="16" name="15 Conector recto de flecha"/>
          <p:cNvCxnSpPr/>
          <p:nvPr/>
        </p:nvCxnSpPr>
        <p:spPr>
          <a:xfrm rot="10800000" flipV="1">
            <a:off x="4202906" y="3857625"/>
            <a:ext cx="1143000" cy="6429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 de flecha"/>
          <p:cNvCxnSpPr/>
          <p:nvPr/>
        </p:nvCxnSpPr>
        <p:spPr>
          <a:xfrm>
            <a:off x="5345906" y="3857625"/>
            <a:ext cx="1071562" cy="6429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3083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1502229" y="731520"/>
            <a:ext cx="9601200" cy="5447211"/>
          </a:xfrm>
          <a:solidFill>
            <a:srgbClr val="FFFFCC"/>
          </a:solidFill>
          <a:ln w="38100">
            <a:solidFill>
              <a:schemeClr val="folHlink"/>
            </a:solidFill>
          </a:ln>
        </p:spPr>
        <p:txBody>
          <a:bodyPr>
            <a:normAutofit/>
          </a:bodyPr>
          <a:lstStyle/>
          <a:p>
            <a:pPr marL="0" indent="0" algn="ctr" eaLnBrk="1" hangingPunct="1">
              <a:buNone/>
            </a:pPr>
            <a:r>
              <a:rPr lang="es-ES" altLang="es-CL" sz="4000" dirty="0" smtClean="0">
                <a:solidFill>
                  <a:schemeClr val="tx1"/>
                </a:solidFill>
                <a:effectLst/>
                <a:latin typeface="Agency FB" panose="020B0503020202020204" pitchFamily="34" charset="0"/>
                <a:cs typeface="Arial" panose="020B0604020202020204" pitchFamily="34" charset="0"/>
              </a:rPr>
              <a:t>Conceptos Claves</a:t>
            </a:r>
            <a:endParaRPr lang="es-ES" altLang="es-CL" sz="4000" dirty="0" smtClean="0">
              <a:solidFill>
                <a:schemeClr val="tx1"/>
              </a:solidFill>
              <a:effectLst/>
              <a:latin typeface="Agency FB" panose="020B05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/>
          <a:srcRect l="18179" t="29162" r="19609" b="11505"/>
          <a:stretch/>
        </p:blipFill>
        <p:spPr>
          <a:xfrm>
            <a:off x="3651069" y="1881051"/>
            <a:ext cx="5303520" cy="3775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059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s-ES" sz="3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Nación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1371599" y="1428750"/>
            <a:ext cx="9601200" cy="3581400"/>
          </a:xfrm>
          <a:solidFill>
            <a:srgbClr val="FFFFCC"/>
          </a:solidFill>
          <a:ln w="38100">
            <a:solidFill>
              <a:schemeClr val="folHlink"/>
            </a:solidFill>
          </a:ln>
        </p:spPr>
        <p:txBody>
          <a:bodyPr>
            <a:normAutofit/>
          </a:bodyPr>
          <a:lstStyle/>
          <a:p>
            <a:pPr eaLnBrk="1" hangingPunct="1"/>
            <a:r>
              <a:rPr lang="es-ES" altLang="es-CL" sz="3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Conjunto de personas que comparten características y vive en un territorio determinado</a:t>
            </a:r>
            <a:r>
              <a:rPr lang="es-ES" altLang="es-CL" sz="24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l="16952" r="16762"/>
          <a:stretch/>
        </p:blipFill>
        <p:spPr>
          <a:xfrm>
            <a:off x="4265023" y="2914650"/>
            <a:ext cx="3030583" cy="3429000"/>
          </a:xfrm>
          <a:prstGeom prst="rect">
            <a:avLst/>
          </a:prstGeom>
          <a:ln w="12700">
            <a:solidFill>
              <a:srgbClr val="7030A0"/>
            </a:solidFill>
          </a:ln>
        </p:spPr>
      </p:pic>
    </p:spTree>
    <p:extLst>
      <p:ext uri="{BB962C8B-B14F-4D97-AF65-F5344CB8AC3E}">
        <p14:creationId xmlns:p14="http://schemas.microsoft.com/office/powerpoint/2010/main" val="3108772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s-ES" sz="3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País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solidFill>
            <a:srgbClr val="FFFFCC"/>
          </a:solidFill>
          <a:ln w="38100">
            <a:solidFill>
              <a:schemeClr val="folHlink"/>
            </a:solidFill>
          </a:ln>
        </p:spPr>
        <p:txBody>
          <a:bodyPr>
            <a:normAutofit/>
          </a:bodyPr>
          <a:lstStyle/>
          <a:p>
            <a:pPr eaLnBrk="1" hangingPunct="1"/>
            <a:r>
              <a:rPr lang="es-ES" altLang="es-CL" sz="3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Territorio geográ</a:t>
            </a:r>
            <a:r>
              <a:rPr lang="es-ES" altLang="es-CL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fico delimitado. </a:t>
            </a:r>
            <a:endParaRPr lang="es-ES" altLang="es-CL" sz="3200" dirty="0" smtClean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7550" y="3161075"/>
            <a:ext cx="5829300" cy="2536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5968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881743"/>
            <a:ext cx="9601200" cy="947057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s-ES" sz="3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Estado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1371600" y="1828800"/>
            <a:ext cx="9601200" cy="4038600"/>
          </a:xfrm>
          <a:solidFill>
            <a:srgbClr val="FFFFCC"/>
          </a:solidFill>
          <a:ln>
            <a:solidFill>
              <a:srgbClr val="FF9900"/>
            </a:solidFill>
          </a:ln>
        </p:spPr>
        <p:txBody>
          <a:bodyPr>
            <a:normAutofit/>
          </a:bodyPr>
          <a:lstStyle/>
          <a:p>
            <a:pPr algn="just" eaLnBrk="1" hangingPunct="1">
              <a:buClr>
                <a:schemeClr val="bg1"/>
              </a:buClr>
            </a:pPr>
            <a:r>
              <a:rPr lang="es-ES" altLang="es-CL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s-ES" altLang="es-CL" sz="3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rganización </a:t>
            </a:r>
            <a:r>
              <a:rPr lang="es-ES" altLang="es-CL" sz="32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jurídica y política de </a:t>
            </a:r>
            <a:r>
              <a:rPr lang="es-ES" altLang="es-CL" sz="3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 país</a:t>
            </a:r>
            <a:r>
              <a:rPr lang="es-ES" altLang="es-CL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través de</a:t>
            </a:r>
            <a:r>
              <a:rPr lang="es-ES" altLang="es-CL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altLang="es-CL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s-ES" altLang="es-CL" sz="3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s-ES" altLang="es-CL" sz="32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estructura de </a:t>
            </a:r>
            <a:r>
              <a:rPr lang="es-ES" altLang="es-CL" sz="3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poder. </a:t>
            </a:r>
            <a:r>
              <a:rPr lang="es-ES" altLang="es-CL" sz="32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 </a:t>
            </a:r>
            <a:r>
              <a:rPr lang="es-ES" altLang="es-CL" sz="3200" b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objetivo principal es el bien común</a:t>
            </a:r>
            <a:r>
              <a:rPr lang="es-ES" altLang="es-CL" sz="32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que consiste en crear las condiciones de crecimiento e igualdad de oportunidades para que todas las personas que integran la nación alcancen el mejor nivel de bienestar posible. </a:t>
            </a:r>
          </a:p>
          <a:p>
            <a:pPr eaLnBrk="1" hangingPunct="1"/>
            <a:endParaRPr lang="es-ES" altLang="es-CL" sz="2800" dirty="0"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41723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3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Institucionalidad</a:t>
            </a:r>
            <a:endParaRPr lang="es-CL" sz="36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/>
            <a:r>
              <a:rPr lang="es-CL" sz="3200" dirty="0">
                <a:solidFill>
                  <a:srgbClr val="222222"/>
                </a:solidFill>
                <a:latin typeface="arial" panose="020B0604020202020204" pitchFamily="34" charset="0"/>
              </a:rPr>
              <a:t>C</a:t>
            </a:r>
            <a:r>
              <a:rPr lang="es-CL" sz="3200" dirty="0" smtClean="0">
                <a:solidFill>
                  <a:srgbClr val="222222"/>
                </a:solidFill>
                <a:latin typeface="arial" panose="020B0604020202020204" pitchFamily="34" charset="0"/>
              </a:rPr>
              <a:t>onjunto </a:t>
            </a:r>
            <a:r>
              <a:rPr lang="es-CL" sz="3200" dirty="0">
                <a:solidFill>
                  <a:srgbClr val="222222"/>
                </a:solidFill>
                <a:latin typeface="arial" panose="020B0604020202020204" pitchFamily="34" charset="0"/>
              </a:rPr>
              <a:t>de creencias, ideas, valores, principios, representaciones </a:t>
            </a:r>
            <a:r>
              <a:rPr lang="es-CL" sz="3200" dirty="0" smtClean="0">
                <a:solidFill>
                  <a:srgbClr val="222222"/>
                </a:solidFill>
                <a:latin typeface="arial" panose="020B0604020202020204" pitchFamily="34" charset="0"/>
              </a:rPr>
              <a:t>colectivas y </a:t>
            </a:r>
            <a:r>
              <a:rPr lang="es-CL" sz="3200" dirty="0">
                <a:solidFill>
                  <a:srgbClr val="222222"/>
                </a:solidFill>
                <a:latin typeface="arial" panose="020B0604020202020204" pitchFamily="34" charset="0"/>
              </a:rPr>
              <a:t>relaciones que condicionan las conductas de los integrantes de una sociedad, </a:t>
            </a:r>
            <a:r>
              <a:rPr lang="es-CL" sz="3200" b="1" u="sng" dirty="0">
                <a:solidFill>
                  <a:srgbClr val="222222"/>
                </a:solidFill>
                <a:latin typeface="arial" panose="020B0604020202020204" pitchFamily="34" charset="0"/>
              </a:rPr>
              <a:t>caracterizándola y </a:t>
            </a:r>
            <a:r>
              <a:rPr lang="es-CL" sz="3200" b="1" u="sng" dirty="0" smtClean="0">
                <a:solidFill>
                  <a:srgbClr val="222222"/>
                </a:solidFill>
                <a:latin typeface="arial" panose="020B0604020202020204" pitchFamily="34" charset="0"/>
              </a:rPr>
              <a:t>estructurándola a través de normas y leyes</a:t>
            </a:r>
            <a:r>
              <a:rPr lang="es-CL" sz="3200" dirty="0" smtClean="0">
                <a:solidFill>
                  <a:srgbClr val="222222"/>
                </a:solidFill>
                <a:latin typeface="arial" panose="020B0604020202020204" pitchFamily="34" charset="0"/>
              </a:rPr>
              <a:t>.</a:t>
            </a:r>
            <a:endParaRPr lang="es-CL" sz="3200" dirty="0"/>
          </a:p>
        </p:txBody>
      </p:sp>
    </p:spTree>
    <p:extLst>
      <p:ext uri="{BB962C8B-B14F-4D97-AF65-F5344CB8AC3E}">
        <p14:creationId xmlns:p14="http://schemas.microsoft.com/office/powerpoint/2010/main" val="1416883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3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Se puede resumir</a:t>
            </a:r>
            <a:endParaRPr lang="es-CL" sz="36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71600" y="2286000"/>
            <a:ext cx="6753497" cy="3581400"/>
          </a:xfrm>
          <a:ln w="28575">
            <a:solidFill>
              <a:srgbClr val="7030A0"/>
            </a:solidFill>
          </a:ln>
        </p:spPr>
        <p:txBody>
          <a:bodyPr>
            <a:normAutofit/>
          </a:bodyPr>
          <a:lstStyle/>
          <a:p>
            <a:pPr algn="just"/>
            <a:r>
              <a:rPr lang="es-CL" sz="3200" dirty="0" smtClean="0"/>
              <a:t>País: Territorio.</a:t>
            </a:r>
          </a:p>
          <a:p>
            <a:pPr algn="just"/>
            <a:r>
              <a:rPr lang="es-CL" sz="3200" dirty="0" smtClean="0"/>
              <a:t>Nación: Población.</a:t>
            </a:r>
          </a:p>
          <a:p>
            <a:pPr algn="just"/>
            <a:r>
              <a:rPr lang="es-CL" sz="3200" dirty="0" smtClean="0"/>
              <a:t>Estado: Gobierno.</a:t>
            </a:r>
          </a:p>
          <a:p>
            <a:pPr algn="just"/>
            <a:r>
              <a:rPr lang="es-CL" sz="3200" dirty="0" smtClean="0"/>
              <a:t>Institucionalidad: Constitución.</a:t>
            </a:r>
            <a:endParaRPr lang="es-CL" sz="3200" dirty="0"/>
          </a:p>
        </p:txBody>
      </p:sp>
      <p:sp>
        <p:nvSpPr>
          <p:cNvPr id="6" name="Flecha curvada hacia la izquierda 5"/>
          <p:cNvSpPr/>
          <p:nvPr/>
        </p:nvSpPr>
        <p:spPr>
          <a:xfrm>
            <a:off x="8582297" y="1489166"/>
            <a:ext cx="2207623" cy="1698171"/>
          </a:xfrm>
          <a:prstGeom prst="curvedLef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8228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pulento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pulen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ivil">
    <a:dk1>
      <a:sysClr val="windowText" lastClr="000000"/>
    </a:dk1>
    <a:lt1>
      <a:sysClr val="window" lastClr="FFFFFF"/>
    </a:lt1>
    <a:dk2>
      <a:srgbClr val="646B86"/>
    </a:dk2>
    <a:lt2>
      <a:srgbClr val="C5D1D7"/>
    </a:lt2>
    <a:accent1>
      <a:srgbClr val="D16349"/>
    </a:accent1>
    <a:accent2>
      <a:srgbClr val="CCB400"/>
    </a:accent2>
    <a:accent3>
      <a:srgbClr val="8CADAE"/>
    </a:accent3>
    <a:accent4>
      <a:srgbClr val="8C7B70"/>
    </a:accent4>
    <a:accent5>
      <a:srgbClr val="8FB08C"/>
    </a:accent5>
    <a:accent6>
      <a:srgbClr val="D19049"/>
    </a:accent6>
    <a:hlink>
      <a:srgbClr val="00A3D6"/>
    </a:hlink>
    <a:folHlink>
      <a:srgbClr val="694F07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36983</TotalTime>
  <Words>302</Words>
  <Application>Microsoft Office PowerPoint</Application>
  <PresentationFormat>Panorámica</PresentationFormat>
  <Paragraphs>61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10</vt:i4>
      </vt:variant>
    </vt:vector>
  </HeadingPairs>
  <TitlesOfParts>
    <vt:vector size="19" baseType="lpstr">
      <vt:lpstr>Agency FB</vt:lpstr>
      <vt:lpstr>Arial</vt:lpstr>
      <vt:lpstr>Arial</vt:lpstr>
      <vt:lpstr>Franklin Gothic Book</vt:lpstr>
      <vt:lpstr>Trebuchet MS</vt:lpstr>
      <vt:lpstr>Wingdings</vt:lpstr>
      <vt:lpstr>Wingdings 2</vt:lpstr>
      <vt:lpstr>Crop</vt:lpstr>
      <vt:lpstr>Opulento</vt:lpstr>
      <vt:lpstr>Presentación de PowerPoint</vt:lpstr>
      <vt:lpstr> La persona es sujeto de derecho </vt:lpstr>
      <vt:lpstr>La persona un ser de relación  </vt:lpstr>
      <vt:lpstr>Presentación de PowerPoint</vt:lpstr>
      <vt:lpstr>Nación</vt:lpstr>
      <vt:lpstr>País</vt:lpstr>
      <vt:lpstr>Estado</vt:lpstr>
      <vt:lpstr>Institucionalidad</vt:lpstr>
      <vt:lpstr>Se puede resumir</vt:lpstr>
      <vt:lpstr>Actividad n°2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Carolina</dc:creator>
  <cp:lastModifiedBy>Carolina Gomez Villagra</cp:lastModifiedBy>
  <cp:revision>53</cp:revision>
  <dcterms:created xsi:type="dcterms:W3CDTF">2018-09-11T00:30:45Z</dcterms:created>
  <dcterms:modified xsi:type="dcterms:W3CDTF">2020-03-19T01:53:34Z</dcterms:modified>
</cp:coreProperties>
</file>