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84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41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261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221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5392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80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003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9719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869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1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102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0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749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0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4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08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60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254C5-02C1-40FF-959B-F7547728253E}" type="datetimeFigureOut">
              <a:rPr lang="es-CL" smtClean="0"/>
              <a:t>19-03-2020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694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7" Type="http://schemas.openxmlformats.org/officeDocument/2006/relationships/image" Target="../media/image3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8788" y="1122363"/>
            <a:ext cx="8939211" cy="1606550"/>
          </a:xfrm>
        </p:spPr>
        <p:txBody>
          <a:bodyPr anchor="t"/>
          <a:lstStyle/>
          <a:p>
            <a:r>
              <a:rPr lang="es-CL" dirty="0" smtClean="0">
                <a:solidFill>
                  <a:schemeClr val="bg1"/>
                </a:solidFill>
              </a:rPr>
              <a:t>MATEMÁTICA SEGUNDO MEDIO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1.- Conjuntos numéricos</a:t>
            </a:r>
          </a:p>
          <a:p>
            <a:endParaRPr lang="es-CL" dirty="0"/>
          </a:p>
          <a:p>
            <a:endParaRPr lang="es-CL" dirty="0" smtClean="0"/>
          </a:p>
          <a:p>
            <a:pPr algn="r"/>
            <a:r>
              <a:rPr lang="es-CL" dirty="0" smtClean="0"/>
              <a:t>Profesor Waldo </a:t>
            </a:r>
            <a:r>
              <a:rPr lang="es-CL" dirty="0" err="1" smtClean="0"/>
              <a:t>Montecinos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442" y="3912936"/>
            <a:ext cx="2605916" cy="165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82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Multiplicación y división de potencias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3" y="2101848"/>
            <a:ext cx="4243342" cy="109497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5676" y="2097088"/>
            <a:ext cx="5640784" cy="109973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1413" y="3413560"/>
            <a:ext cx="4212584" cy="156022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5676" y="3413561"/>
            <a:ext cx="5640784" cy="156022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30920" y="5190516"/>
            <a:ext cx="7326984" cy="116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6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1122218"/>
          </a:xfrm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Evaluación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41410" y="2036619"/>
            <a:ext cx="9904459" cy="3754580"/>
          </a:xfrm>
        </p:spPr>
        <p:txBody>
          <a:bodyPr/>
          <a:lstStyle/>
          <a:p>
            <a:r>
              <a:rPr lang="es-CL" dirty="0" smtClean="0"/>
              <a:t>Con la finalidad de unificar una fuente de estudio para todos y de fácil acceso, trabajaremos este año con el texto </a:t>
            </a:r>
            <a:r>
              <a:rPr lang="es-CL" dirty="0" err="1"/>
              <a:t>M</a:t>
            </a:r>
            <a:r>
              <a:rPr lang="es-CL" dirty="0" err="1" smtClean="0"/>
              <a:t>ineduc</a:t>
            </a:r>
            <a:r>
              <a:rPr lang="es-CL" dirty="0" smtClean="0"/>
              <a:t> de segundo año medio entregado a principio de año.</a:t>
            </a:r>
          </a:p>
          <a:p>
            <a:r>
              <a:rPr lang="es-CL" dirty="0" smtClean="0"/>
              <a:t>Nuestra primera actividad en el será la evaluación formativa en las páginas 16 y 17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15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2092036"/>
          </a:xfrm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Recomendación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1141410" y="2355273"/>
            <a:ext cx="9904459" cy="3435925"/>
          </a:xfrm>
        </p:spPr>
        <p:txBody>
          <a:bodyPr>
            <a:normAutofit fontScale="92500"/>
          </a:bodyPr>
          <a:lstStyle/>
          <a:p>
            <a:r>
              <a:rPr lang="es-CL" dirty="0" smtClean="0"/>
              <a:t>En estas difíciles semanas, el trabajo a distancia será una gran oportunidad para avanzar en todos los sentidos y asignaturas. Les recomiendo aprovechar esta instancia para no ir quedando atrás. Organicen sus horarios, den tiempo a todas sus actividades y si alguna es muy larga, divida su carga en 2 </a:t>
            </a:r>
            <a:r>
              <a:rPr lang="es-CL" dirty="0" err="1" smtClean="0"/>
              <a:t>ó</a:t>
            </a:r>
            <a:r>
              <a:rPr lang="es-CL" dirty="0" smtClean="0"/>
              <a:t> 3 sesiones.</a:t>
            </a:r>
          </a:p>
          <a:p>
            <a:r>
              <a:rPr lang="es-CL" dirty="0" smtClean="0"/>
              <a:t>Intente resolver las guías y si no sabe pida ayuda pero no permita que la resuelvan por usted.</a:t>
            </a:r>
          </a:p>
          <a:p>
            <a:r>
              <a:rPr lang="es-CL" dirty="0" smtClean="0"/>
              <a:t>Finalmente, me permito pedir que se cuide, el autocuidado es la principal arma en estos momentos.</a:t>
            </a:r>
          </a:p>
          <a:p>
            <a:endParaRPr lang="es-CL" dirty="0"/>
          </a:p>
          <a:p>
            <a:r>
              <a:rPr lang="es-CL" dirty="0" smtClean="0"/>
              <a:t>Saludos cordiales </a:t>
            </a:r>
          </a:p>
          <a:p>
            <a:r>
              <a:rPr lang="es-CL" dirty="0" smtClean="0"/>
              <a:t>Profesor Waldo </a:t>
            </a:r>
            <a:r>
              <a:rPr lang="es-CL" dirty="0" err="1" smtClean="0"/>
              <a:t>Montecinos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0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NÚMEROS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533" y="0"/>
            <a:ext cx="1806467" cy="72043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826" y="2097088"/>
            <a:ext cx="4731412" cy="433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1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Operatoria en los enteros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04" y="1986252"/>
            <a:ext cx="5763491" cy="416987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6355" y="1986252"/>
            <a:ext cx="4181056" cy="231119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5294" y="5735636"/>
            <a:ext cx="2315817" cy="42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0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Prioridad de operatoria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851" y="1652440"/>
            <a:ext cx="6974870" cy="246235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851" y="4114798"/>
            <a:ext cx="6974870" cy="217856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7374" y="5896774"/>
            <a:ext cx="3563682" cy="3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78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>
                <a:solidFill>
                  <a:schemeClr val="bg1"/>
                </a:solidFill>
              </a:rPr>
              <a:t>cOnjnto</a:t>
            </a:r>
            <a:r>
              <a:rPr lang="es-CL" dirty="0" smtClean="0">
                <a:solidFill>
                  <a:schemeClr val="bg1"/>
                </a:solidFill>
              </a:rPr>
              <a:t> de los números racionales “q”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72" y="2097088"/>
            <a:ext cx="6379895" cy="22650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8867" y="2097088"/>
            <a:ext cx="4641255" cy="226500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4337" y="4854864"/>
            <a:ext cx="6907699" cy="17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Adición y sustracción de racionales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3" y="2027930"/>
            <a:ext cx="6147184" cy="115673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412" y="3247951"/>
            <a:ext cx="6132481" cy="128284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1412" y="4594078"/>
            <a:ext cx="5550333" cy="19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6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Multiplicación y división de racionales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3" y="2097089"/>
            <a:ext cx="2457232" cy="205927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414" y="4552562"/>
            <a:ext cx="2550356" cy="140489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4796" y="2097089"/>
            <a:ext cx="3377386" cy="210443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0664" y="2097088"/>
            <a:ext cx="3531517" cy="210480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4796" y="4552562"/>
            <a:ext cx="4794020" cy="140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06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Transformación de decimal a fracción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746" y="2097088"/>
            <a:ext cx="8379836" cy="470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52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Potencias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861" y="2097087"/>
            <a:ext cx="5375935" cy="406818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8652" y="2097087"/>
            <a:ext cx="3790803" cy="219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178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103</TotalTime>
  <Words>199</Words>
  <Application>Microsoft Office PowerPoint</Application>
  <PresentationFormat>Panorámica</PresentationFormat>
  <Paragraphs>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Circuito</vt:lpstr>
      <vt:lpstr>MATEMÁTICA SEGUNDO MEDIO</vt:lpstr>
      <vt:lpstr>NÚMEROS</vt:lpstr>
      <vt:lpstr>Operatoria en los enteros</vt:lpstr>
      <vt:lpstr>Prioridad de operatoria</vt:lpstr>
      <vt:lpstr>cOnjnto de los números racionales “q”</vt:lpstr>
      <vt:lpstr>Adición y sustracción de racionales</vt:lpstr>
      <vt:lpstr>Multiplicación y división de racionales</vt:lpstr>
      <vt:lpstr>Transformación de decimal a fracción</vt:lpstr>
      <vt:lpstr>Potencias</vt:lpstr>
      <vt:lpstr>Multiplicación y división de potencias</vt:lpstr>
      <vt:lpstr>Evaluación</vt:lpstr>
      <vt:lpstr>Recomendación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Waldo Esteban</dc:creator>
  <cp:lastModifiedBy>Waldo Esteban</cp:lastModifiedBy>
  <cp:revision>10</cp:revision>
  <dcterms:created xsi:type="dcterms:W3CDTF">2020-03-19T19:57:04Z</dcterms:created>
  <dcterms:modified xsi:type="dcterms:W3CDTF">2020-03-19T21:40:38Z</dcterms:modified>
</cp:coreProperties>
</file>