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3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64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135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6315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9088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733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9727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747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97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5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5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180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32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5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04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968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45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090690A-1C70-4C87-9E06-18390595436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E10C9-6E0E-40EC-8A23-DFE00A27A5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11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hforhumanrights.org/what-are-human-rights/universal-declaration-of-human-rights/articles-1-15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hforhumanrights.org/what-are-human-righ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19E10-FE28-41DF-A109-698AB57D6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390" y="2341329"/>
            <a:ext cx="8825658" cy="1348381"/>
          </a:xfrm>
        </p:spPr>
        <p:txBody>
          <a:bodyPr/>
          <a:lstStyle/>
          <a:p>
            <a:pPr algn="ctr"/>
            <a:r>
              <a:rPr lang="en-US" b="1" dirty="0">
                <a:ea typeface="Microsoft JhengHei UI Light" panose="020B0304030504040204" pitchFamily="34" charset="-120"/>
              </a:rPr>
              <a:t>Human Rights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FAD9BB-A3C0-4F79-AAA0-1CCC28FA55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English Department </a:t>
            </a:r>
          </a:p>
          <a:p>
            <a:r>
              <a:rPr lang="en-US" b="1" dirty="0"/>
              <a:t>Miss Deborah Aguirre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76E9E1-3978-4E50-8F60-526536E15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369" y="138420"/>
            <a:ext cx="10714972" cy="50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27" name="Imagen 5" descr="logosancayetano">
            <a:extLst>
              <a:ext uri="{FF2B5EF4-FFF2-40B4-BE49-F238E27FC236}">
                <a16:creationId xmlns:a16="http://schemas.microsoft.com/office/drawing/2014/main" id="{AA6A16C4-5D39-42B3-B125-45E3BC465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84" y="276846"/>
            <a:ext cx="2937812" cy="64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73152E-2D34-4B87-9203-C9A725AD0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98" y="921731"/>
            <a:ext cx="107149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Formando hombres y mujeres: dueños de su propio destino</a:t>
            </a: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 descr="Resultado de imagen de human rights">
            <a:extLst>
              <a:ext uri="{FF2B5EF4-FFF2-40B4-BE49-F238E27FC236}">
                <a16:creationId xmlns:a16="http://schemas.microsoft.com/office/drawing/2014/main" id="{1C1152EE-DC84-4A9A-A54C-DB9F24DF7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738" y="4664419"/>
            <a:ext cx="3644910" cy="16174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4219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9D9A5-1534-4BB1-8254-3A65EA31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human rights?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23587A-10CF-43F1-9039-7C4133160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6" y="1537252"/>
            <a:ext cx="9652288" cy="4711147"/>
          </a:xfrm>
        </p:spPr>
        <p:txBody>
          <a:bodyPr/>
          <a:lstStyle/>
          <a:p>
            <a:r>
              <a:rPr lang="en-US" dirty="0"/>
              <a:t>Human rights are the basic rights and freedoms that belong to every person in the world, from birth until death. </a:t>
            </a:r>
          </a:p>
          <a:p>
            <a:endParaRPr lang="en-US" dirty="0"/>
          </a:p>
          <a:p>
            <a:r>
              <a:rPr lang="en-US" dirty="0"/>
              <a:t>They apply regardless of where you are from, what you believe or how you choose to live your life.</a:t>
            </a:r>
          </a:p>
          <a:p>
            <a:endParaRPr lang="en-US" dirty="0"/>
          </a:p>
          <a:p>
            <a:r>
              <a:rPr lang="en-US" dirty="0"/>
              <a:t>They can never be taken away, although they can sometimes be restricted – for example if a person breaks the law, or in the interests of national security.</a:t>
            </a:r>
          </a:p>
        </p:txBody>
      </p:sp>
    </p:spTree>
    <p:extLst>
      <p:ext uri="{BB962C8B-B14F-4D97-AF65-F5344CB8AC3E}">
        <p14:creationId xmlns:p14="http://schemas.microsoft.com/office/powerpoint/2010/main" val="325789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57F1A-637D-4D45-A910-540C4E9A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human rights?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8FFAA-FDD4-4D84-AD03-01BACF175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470992"/>
            <a:ext cx="9254723" cy="4777408"/>
          </a:xfrm>
        </p:spPr>
        <p:txBody>
          <a:bodyPr/>
          <a:lstStyle/>
          <a:p>
            <a:r>
              <a:rPr lang="en-US" dirty="0"/>
              <a:t>These basic rights are based on shared values like dignity, fairness, equality, respect and independence. </a:t>
            </a:r>
          </a:p>
          <a:p>
            <a:endParaRPr lang="en-US" dirty="0"/>
          </a:p>
          <a:p>
            <a:r>
              <a:rPr lang="en-US" dirty="0"/>
              <a:t>These values are defined and protected by law.</a:t>
            </a:r>
          </a:p>
          <a:p>
            <a:endParaRPr lang="en-US" dirty="0"/>
          </a:p>
          <a:p>
            <a:r>
              <a:rPr lang="en-US" dirty="0"/>
              <a:t>There are 30  Human rights, go to the following link to know them: 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https://www.youthforhumanrights.org/what-are-human-rights/universal-declaration-of-human-rights/articles-1-15.html</a:t>
            </a:r>
            <a:endParaRPr lang="en-US" dirty="0"/>
          </a:p>
        </p:txBody>
      </p:sp>
      <p:pic>
        <p:nvPicPr>
          <p:cNvPr id="2050" name="Picture 2" descr="Resultado de imagen de human rights">
            <a:extLst>
              <a:ext uri="{FF2B5EF4-FFF2-40B4-BE49-F238E27FC236}">
                <a16:creationId xmlns:a16="http://schemas.microsoft.com/office/drawing/2014/main" id="{69DF2F0B-C7FB-488D-AD7D-035E6E04E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418" y="4729021"/>
            <a:ext cx="1150952" cy="15193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61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91015-2FA0-4B45-BF81-6362CC29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52388"/>
            <a:ext cx="9404723" cy="1400530"/>
          </a:xfrm>
        </p:spPr>
        <p:txBody>
          <a:bodyPr/>
          <a:lstStyle/>
          <a:p>
            <a:r>
              <a:rPr lang="en-US" dirty="0"/>
              <a:t>How do human rights help you?</a:t>
            </a:r>
            <a:br>
              <a:rPr lang="en-US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951593-2265-4ECB-9AFC-6967386B4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Human rights are relevant to all of us, not just those who face repression or mistreatment.</a:t>
            </a:r>
          </a:p>
          <a:p>
            <a:pPr>
              <a:lnSpc>
                <a:spcPct val="150000"/>
              </a:lnSpc>
            </a:pPr>
            <a:r>
              <a:rPr lang="en-US" dirty="0"/>
              <a:t>They protect you in many areas of your day-to-day life, including:</a:t>
            </a:r>
          </a:p>
          <a:p>
            <a:pPr>
              <a:lnSpc>
                <a:spcPct val="150000"/>
              </a:lnSpc>
            </a:pPr>
            <a:r>
              <a:rPr lang="en-US" dirty="0"/>
              <a:t>your right to have and express your own opinions</a:t>
            </a:r>
          </a:p>
          <a:p>
            <a:pPr>
              <a:lnSpc>
                <a:spcPct val="150000"/>
              </a:lnSpc>
            </a:pPr>
            <a:r>
              <a:rPr lang="en-US" dirty="0"/>
              <a:t>your right to an education </a:t>
            </a:r>
          </a:p>
          <a:p>
            <a:pPr>
              <a:lnSpc>
                <a:spcPct val="150000"/>
              </a:lnSpc>
            </a:pPr>
            <a:r>
              <a:rPr lang="en-US" dirty="0"/>
              <a:t>your right to a private and family life</a:t>
            </a:r>
          </a:p>
          <a:p>
            <a:pPr>
              <a:lnSpc>
                <a:spcPct val="150000"/>
              </a:lnSpc>
            </a:pPr>
            <a:r>
              <a:rPr lang="en-US" dirty="0"/>
              <a:t>your right not to be mistreated or wrongly punished by the state</a:t>
            </a:r>
          </a:p>
          <a:p>
            <a:endParaRPr lang="en-U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351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BB647-9A4D-464E-BE2E-F0D83623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human rights come from?</a:t>
            </a:r>
            <a:br>
              <a:rPr lang="en-US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119949-1910-4BA2-8D28-117B7E856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idea that human beings should have a set of basic rights and freedoms has deep roots in Britain.</a:t>
            </a:r>
          </a:p>
          <a:p>
            <a:pPr>
              <a:lnSpc>
                <a:spcPct val="150000"/>
              </a:lnSpc>
            </a:pPr>
            <a:r>
              <a:rPr lang="en-US" dirty="0"/>
              <a:t>Landmark developments in Britain include:</a:t>
            </a:r>
          </a:p>
          <a:p>
            <a:pPr>
              <a:lnSpc>
                <a:spcPct val="150000"/>
              </a:lnSpc>
            </a:pPr>
            <a:r>
              <a:rPr lang="en-US" dirty="0"/>
              <a:t>the Magna Carta of 1215</a:t>
            </a:r>
          </a:p>
          <a:p>
            <a:pPr>
              <a:lnSpc>
                <a:spcPct val="150000"/>
              </a:lnSpc>
            </a:pPr>
            <a:r>
              <a:rPr lang="en-US" dirty="0"/>
              <a:t>the Habeas Corpus Act of 1679</a:t>
            </a:r>
          </a:p>
          <a:p>
            <a:pPr>
              <a:lnSpc>
                <a:spcPct val="150000"/>
              </a:lnSpc>
            </a:pPr>
            <a:r>
              <a:rPr lang="en-US" dirty="0"/>
              <a:t>the Bill of Rights of 1689</a:t>
            </a:r>
          </a:p>
        </p:txBody>
      </p:sp>
    </p:spTree>
    <p:extLst>
      <p:ext uri="{BB962C8B-B14F-4D97-AF65-F5344CB8AC3E}">
        <p14:creationId xmlns:p14="http://schemas.microsoft.com/office/powerpoint/2010/main" val="291029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47BAAB-A012-4F61-890C-5E53D414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622854"/>
            <a:ext cx="9872870" cy="471777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the following video related with Human Rights: </a:t>
            </a:r>
          </a:p>
          <a:p>
            <a:pPr marL="0" indent="0">
              <a:buNone/>
            </a:pPr>
            <a:endParaRPr lang="en-US" dirty="0">
              <a:solidFill>
                <a:srgbClr val="58C1BA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dirty="0">
              <a:solidFill>
                <a:srgbClr val="58C1BA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CL" dirty="0">
                <a:solidFill>
                  <a:srgbClr val="58C1B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https://www.youthforhumanrights.org/what-are-human-rights/</a:t>
            </a:r>
            <a:endParaRPr lang="es-CL" dirty="0">
              <a:solidFill>
                <a:srgbClr val="58C1BA"/>
              </a:solidFill>
            </a:endParaRPr>
          </a:p>
          <a:p>
            <a:endParaRPr lang="es-CL" dirty="0">
              <a:solidFill>
                <a:srgbClr val="58C1BA"/>
              </a:solidFill>
            </a:endParaRPr>
          </a:p>
          <a:p>
            <a:endParaRPr lang="es-CL" dirty="0">
              <a:solidFill>
                <a:srgbClr val="58C1BA"/>
              </a:solidFill>
            </a:endParaRPr>
          </a:p>
          <a:p>
            <a:r>
              <a:rPr lang="en-US" dirty="0"/>
              <a:t>Now, complete the worksheet attached. </a:t>
            </a:r>
          </a:p>
        </p:txBody>
      </p:sp>
      <p:pic>
        <p:nvPicPr>
          <p:cNvPr id="3074" name="Picture 2" descr="Resultado de imagen de human rights">
            <a:extLst>
              <a:ext uri="{FF2B5EF4-FFF2-40B4-BE49-F238E27FC236}">
                <a16:creationId xmlns:a16="http://schemas.microsoft.com/office/drawing/2014/main" id="{D53626D9-7F0F-4668-A943-8D79FBDB3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167" y="4280452"/>
            <a:ext cx="3347078" cy="19546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45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</TotalTime>
  <Words>311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Human Rights </vt:lpstr>
      <vt:lpstr>What are human rights?</vt:lpstr>
      <vt:lpstr>What are human rights?</vt:lpstr>
      <vt:lpstr>How do human rights help you? </vt:lpstr>
      <vt:lpstr>Where do human rights come from?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arielespinozagaete@outlook.es</dc:creator>
  <cp:lastModifiedBy>arielespinozagaete@outlook.es</cp:lastModifiedBy>
  <cp:revision>10</cp:revision>
  <dcterms:created xsi:type="dcterms:W3CDTF">2020-03-18T16:00:58Z</dcterms:created>
  <dcterms:modified xsi:type="dcterms:W3CDTF">2020-03-18T20:20:19Z</dcterms:modified>
</cp:coreProperties>
</file>