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7FC2A-04A6-4866-A451-F3249624B1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</dgm:pt>
    <dgm:pt modelId="{EC54E6E5-6918-4093-98E0-C09167C75283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Nacionalidad</a:t>
          </a:r>
          <a:endParaRPr lang="es-CL" dirty="0"/>
        </a:p>
      </dgm:t>
    </dgm:pt>
    <dgm:pt modelId="{8A939AE4-F192-400E-9D9F-86DB36E8182B}" type="parTrans" cxnId="{1CCD1B16-26C2-480A-86AB-73774954F5F0}">
      <dgm:prSet/>
      <dgm:spPr/>
      <dgm:t>
        <a:bodyPr/>
        <a:lstStyle/>
        <a:p>
          <a:endParaRPr lang="es-CL"/>
        </a:p>
      </dgm:t>
    </dgm:pt>
    <dgm:pt modelId="{D31A06B0-F492-4127-A29A-F649EBC750BB}" type="sibTrans" cxnId="{1CCD1B16-26C2-480A-86AB-73774954F5F0}">
      <dgm:prSet/>
      <dgm:spPr/>
      <dgm:t>
        <a:bodyPr/>
        <a:lstStyle/>
        <a:p>
          <a:endParaRPr lang="es-CL"/>
        </a:p>
      </dgm:t>
    </dgm:pt>
    <dgm:pt modelId="{DA264FFE-2A4A-465E-886D-989B524337EB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Ciudadanía</a:t>
          </a:r>
          <a:endParaRPr lang="es-CL" dirty="0"/>
        </a:p>
      </dgm:t>
    </dgm:pt>
    <dgm:pt modelId="{231D44F0-5A33-4EFE-A64D-96E606798A1D}" type="parTrans" cxnId="{68FF9A63-6199-418E-9954-A3D00A0A1E42}">
      <dgm:prSet/>
      <dgm:spPr/>
      <dgm:t>
        <a:bodyPr/>
        <a:lstStyle/>
        <a:p>
          <a:endParaRPr lang="es-CL"/>
        </a:p>
      </dgm:t>
    </dgm:pt>
    <dgm:pt modelId="{552C770B-B233-40C9-B14C-22673290F7EA}" type="sibTrans" cxnId="{68FF9A63-6199-418E-9954-A3D00A0A1E42}">
      <dgm:prSet/>
      <dgm:spPr/>
      <dgm:t>
        <a:bodyPr/>
        <a:lstStyle/>
        <a:p>
          <a:endParaRPr lang="es-CL"/>
        </a:p>
      </dgm:t>
    </dgm:pt>
    <dgm:pt modelId="{1D55A16B-9206-4D46-A60C-5BB50A23969A}" type="pres">
      <dgm:prSet presAssocID="{5C27FC2A-04A6-4866-A451-F3249624B16E}" presName="root" presStyleCnt="0">
        <dgm:presLayoutVars>
          <dgm:dir/>
          <dgm:resizeHandles val="exact"/>
        </dgm:presLayoutVars>
      </dgm:prSet>
      <dgm:spPr/>
    </dgm:pt>
    <dgm:pt modelId="{16607396-3285-4661-A11A-A5703F2BCF7C}" type="pres">
      <dgm:prSet presAssocID="{EC54E6E5-6918-4093-98E0-C09167C75283}" presName="compNode" presStyleCnt="0"/>
      <dgm:spPr/>
    </dgm:pt>
    <dgm:pt modelId="{D040EFB4-3F74-41A2-8103-73BA55AD7A58}" type="pres">
      <dgm:prSet presAssocID="{EC54E6E5-6918-4093-98E0-C09167C75283}" presName="iconBgRect" presStyleLbl="bgShp" presStyleIdx="0" presStyleCnt="2"/>
      <dgm:spPr/>
    </dgm:pt>
    <dgm:pt modelId="{B308620B-38AC-468E-85C2-F47A8D3906A5}" type="pres">
      <dgm:prSet presAssocID="{EC54E6E5-6918-4093-98E0-C09167C752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d Badge"/>
        </a:ext>
      </dgm:extLst>
    </dgm:pt>
    <dgm:pt modelId="{8305E47F-0D62-48F3-8E04-DC0FBE887F99}" type="pres">
      <dgm:prSet presAssocID="{EC54E6E5-6918-4093-98E0-C09167C75283}" presName="spaceRect" presStyleCnt="0"/>
      <dgm:spPr/>
    </dgm:pt>
    <dgm:pt modelId="{687773F5-56B0-4E66-8BB0-4140D2CA92F6}" type="pres">
      <dgm:prSet presAssocID="{EC54E6E5-6918-4093-98E0-C09167C75283}" presName="textRect" presStyleLbl="revTx" presStyleIdx="0" presStyleCnt="2" custLinFactNeighborX="-874" custLinFactNeighborY="-44654">
        <dgm:presLayoutVars>
          <dgm:chMax val="1"/>
          <dgm:chPref val="1"/>
        </dgm:presLayoutVars>
      </dgm:prSet>
      <dgm:spPr/>
    </dgm:pt>
    <dgm:pt modelId="{4C992B6E-F457-407F-9252-51E0550E12D1}" type="pres">
      <dgm:prSet presAssocID="{D31A06B0-F492-4127-A29A-F649EBC750BB}" presName="sibTrans" presStyleCnt="0"/>
      <dgm:spPr/>
    </dgm:pt>
    <dgm:pt modelId="{87C2F550-6D97-47A0-B63A-A8B81EAAC54E}" type="pres">
      <dgm:prSet presAssocID="{DA264FFE-2A4A-465E-886D-989B524337EB}" presName="compNode" presStyleCnt="0"/>
      <dgm:spPr/>
    </dgm:pt>
    <dgm:pt modelId="{6B4A3F0D-18FE-4A72-A5E9-86D3D2420100}" type="pres">
      <dgm:prSet presAssocID="{DA264FFE-2A4A-465E-886D-989B524337EB}" presName="iconBgRect" presStyleLbl="bgShp" presStyleIdx="1" presStyleCnt="2"/>
      <dgm:spPr/>
    </dgm:pt>
    <dgm:pt modelId="{717D00C0-62B8-4C86-B11E-933868CD2CAD}" type="pres">
      <dgm:prSet presAssocID="{DA264FFE-2A4A-465E-886D-989B524337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E2423ED4-86DE-4F88-80AF-5C87759C8027}" type="pres">
      <dgm:prSet presAssocID="{DA264FFE-2A4A-465E-886D-989B524337EB}" presName="spaceRect" presStyleCnt="0"/>
      <dgm:spPr/>
    </dgm:pt>
    <dgm:pt modelId="{8A7F44A6-78AB-4583-9DA4-D5748B2A315A}" type="pres">
      <dgm:prSet presAssocID="{DA264FFE-2A4A-465E-886D-989B524337EB}" presName="textRect" presStyleLbl="revTx" presStyleIdx="1" presStyleCnt="2" custLinFactNeighborX="-1155" custLinFactNeighborY="-44653">
        <dgm:presLayoutVars>
          <dgm:chMax val="1"/>
          <dgm:chPref val="1"/>
        </dgm:presLayoutVars>
      </dgm:prSet>
      <dgm:spPr/>
    </dgm:pt>
  </dgm:ptLst>
  <dgm:cxnLst>
    <dgm:cxn modelId="{1CCD1B16-26C2-480A-86AB-73774954F5F0}" srcId="{5C27FC2A-04A6-4866-A451-F3249624B16E}" destId="{EC54E6E5-6918-4093-98E0-C09167C75283}" srcOrd="0" destOrd="0" parTransId="{8A939AE4-F192-400E-9D9F-86DB36E8182B}" sibTransId="{D31A06B0-F492-4127-A29A-F649EBC750BB}"/>
    <dgm:cxn modelId="{6BCAF620-1F8A-4C5D-96A9-CC84B91C19A2}" type="presOf" srcId="{EC54E6E5-6918-4093-98E0-C09167C75283}" destId="{687773F5-56B0-4E66-8BB0-4140D2CA92F6}" srcOrd="0" destOrd="0" presId="urn:microsoft.com/office/officeart/2018/5/layout/IconCircleLabelList"/>
    <dgm:cxn modelId="{68FF9A63-6199-418E-9954-A3D00A0A1E42}" srcId="{5C27FC2A-04A6-4866-A451-F3249624B16E}" destId="{DA264FFE-2A4A-465E-886D-989B524337EB}" srcOrd="1" destOrd="0" parTransId="{231D44F0-5A33-4EFE-A64D-96E606798A1D}" sibTransId="{552C770B-B233-40C9-B14C-22673290F7EA}"/>
    <dgm:cxn modelId="{B8FDD469-903E-4CA2-A827-C0E572B12BA8}" type="presOf" srcId="{DA264FFE-2A4A-465E-886D-989B524337EB}" destId="{8A7F44A6-78AB-4583-9DA4-D5748B2A315A}" srcOrd="0" destOrd="0" presId="urn:microsoft.com/office/officeart/2018/5/layout/IconCircleLabelList"/>
    <dgm:cxn modelId="{B62D509D-CE9E-456D-9EC2-B6600E57B4D8}" type="presOf" srcId="{5C27FC2A-04A6-4866-A451-F3249624B16E}" destId="{1D55A16B-9206-4D46-A60C-5BB50A23969A}" srcOrd="0" destOrd="0" presId="urn:microsoft.com/office/officeart/2018/5/layout/IconCircleLabelList"/>
    <dgm:cxn modelId="{81393F38-A948-4CBA-9260-108DD590CD1D}" type="presParOf" srcId="{1D55A16B-9206-4D46-A60C-5BB50A23969A}" destId="{16607396-3285-4661-A11A-A5703F2BCF7C}" srcOrd="0" destOrd="0" presId="urn:microsoft.com/office/officeart/2018/5/layout/IconCircleLabelList"/>
    <dgm:cxn modelId="{282121CB-3BA1-45DA-82A2-EB3977D08B8F}" type="presParOf" srcId="{16607396-3285-4661-A11A-A5703F2BCF7C}" destId="{D040EFB4-3F74-41A2-8103-73BA55AD7A58}" srcOrd="0" destOrd="0" presId="urn:microsoft.com/office/officeart/2018/5/layout/IconCircleLabelList"/>
    <dgm:cxn modelId="{47A8E50E-E2D5-41EE-A242-63355C81ACF8}" type="presParOf" srcId="{16607396-3285-4661-A11A-A5703F2BCF7C}" destId="{B308620B-38AC-468E-85C2-F47A8D3906A5}" srcOrd="1" destOrd="0" presId="urn:microsoft.com/office/officeart/2018/5/layout/IconCircleLabelList"/>
    <dgm:cxn modelId="{80EB6880-E97A-4C44-A401-E4918292FF1B}" type="presParOf" srcId="{16607396-3285-4661-A11A-A5703F2BCF7C}" destId="{8305E47F-0D62-48F3-8E04-DC0FBE887F99}" srcOrd="2" destOrd="0" presId="urn:microsoft.com/office/officeart/2018/5/layout/IconCircleLabelList"/>
    <dgm:cxn modelId="{0A73976B-D5D9-4936-A92A-3A60506F1F20}" type="presParOf" srcId="{16607396-3285-4661-A11A-A5703F2BCF7C}" destId="{687773F5-56B0-4E66-8BB0-4140D2CA92F6}" srcOrd="3" destOrd="0" presId="urn:microsoft.com/office/officeart/2018/5/layout/IconCircleLabelList"/>
    <dgm:cxn modelId="{80A5AB98-259B-4AA6-8E81-60F0A37158FD}" type="presParOf" srcId="{1D55A16B-9206-4D46-A60C-5BB50A23969A}" destId="{4C992B6E-F457-407F-9252-51E0550E12D1}" srcOrd="1" destOrd="0" presId="urn:microsoft.com/office/officeart/2018/5/layout/IconCircleLabelList"/>
    <dgm:cxn modelId="{FD52C61C-2783-492E-AC4E-D55FDB8993B6}" type="presParOf" srcId="{1D55A16B-9206-4D46-A60C-5BB50A23969A}" destId="{87C2F550-6D97-47A0-B63A-A8B81EAAC54E}" srcOrd="2" destOrd="0" presId="urn:microsoft.com/office/officeart/2018/5/layout/IconCircleLabelList"/>
    <dgm:cxn modelId="{0A7195F6-DF11-46F1-8A9F-51076B0D6219}" type="presParOf" srcId="{87C2F550-6D97-47A0-B63A-A8B81EAAC54E}" destId="{6B4A3F0D-18FE-4A72-A5E9-86D3D2420100}" srcOrd="0" destOrd="0" presId="urn:microsoft.com/office/officeart/2018/5/layout/IconCircleLabelList"/>
    <dgm:cxn modelId="{7C478E8D-A564-4524-94F0-5AE0986D70A2}" type="presParOf" srcId="{87C2F550-6D97-47A0-B63A-A8B81EAAC54E}" destId="{717D00C0-62B8-4C86-B11E-933868CD2CAD}" srcOrd="1" destOrd="0" presId="urn:microsoft.com/office/officeart/2018/5/layout/IconCircleLabelList"/>
    <dgm:cxn modelId="{9C1C25C3-13D2-4AC7-BC11-34C505C4A8CD}" type="presParOf" srcId="{87C2F550-6D97-47A0-B63A-A8B81EAAC54E}" destId="{E2423ED4-86DE-4F88-80AF-5C87759C8027}" srcOrd="2" destOrd="0" presId="urn:microsoft.com/office/officeart/2018/5/layout/IconCircleLabelList"/>
    <dgm:cxn modelId="{15826904-FC8A-4848-A16E-BC35FD452587}" type="presParOf" srcId="{87C2F550-6D97-47A0-B63A-A8B81EAAC54E}" destId="{8A7F44A6-78AB-4583-9DA4-D5748B2A31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6B204-C2A3-498B-87F8-8D0315F5095E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</dgm:pt>
    <dgm:pt modelId="{3BDCC2F6-4E54-4533-9B20-9E9F8194BE27}">
      <dgm:prSet phldrT="[Texto]"/>
      <dgm:spPr/>
      <dgm:t>
        <a:bodyPr/>
        <a:lstStyle/>
        <a:p>
          <a:r>
            <a:rPr lang="es-ES" dirty="0"/>
            <a:t>Ciudadanía</a:t>
          </a:r>
          <a:endParaRPr lang="es-CL" dirty="0"/>
        </a:p>
      </dgm:t>
    </dgm:pt>
    <dgm:pt modelId="{063B807D-12C4-47B0-824F-71366D0163E8}" type="parTrans" cxnId="{1C0C7E09-7B09-4F89-8A21-B9A5ADE69C66}">
      <dgm:prSet/>
      <dgm:spPr/>
      <dgm:t>
        <a:bodyPr/>
        <a:lstStyle/>
        <a:p>
          <a:endParaRPr lang="es-CL"/>
        </a:p>
      </dgm:t>
    </dgm:pt>
    <dgm:pt modelId="{F1C4EAC9-03B4-4D05-9960-792862FA67C1}" type="sibTrans" cxnId="{1C0C7E09-7B09-4F89-8A21-B9A5ADE69C66}">
      <dgm:prSet/>
      <dgm:spPr/>
      <dgm:t>
        <a:bodyPr/>
        <a:lstStyle/>
        <a:p>
          <a:endParaRPr lang="es-CL"/>
        </a:p>
      </dgm:t>
    </dgm:pt>
    <dgm:pt modelId="{DCC3381A-8ED6-4EE7-9133-4E47A37951BD}">
      <dgm:prSet phldrT="[Texto]"/>
      <dgm:spPr/>
      <dgm:t>
        <a:bodyPr/>
        <a:lstStyle/>
        <a:p>
          <a:r>
            <a:rPr lang="es-ES" dirty="0"/>
            <a:t>Poder </a:t>
          </a:r>
        </a:p>
        <a:p>
          <a:r>
            <a:rPr lang="es-ES" dirty="0"/>
            <a:t>Voto o sufragio</a:t>
          </a:r>
          <a:endParaRPr lang="es-CL" dirty="0"/>
        </a:p>
      </dgm:t>
    </dgm:pt>
    <dgm:pt modelId="{55A42C95-1FF4-404E-A5F8-038CE8400286}" type="parTrans" cxnId="{152C57A1-AD80-48A7-8539-6460B2E3E955}">
      <dgm:prSet/>
      <dgm:spPr/>
      <dgm:t>
        <a:bodyPr/>
        <a:lstStyle/>
        <a:p>
          <a:endParaRPr lang="es-CL"/>
        </a:p>
      </dgm:t>
    </dgm:pt>
    <dgm:pt modelId="{AEBDA5A0-42D4-4AC0-A762-966B69B19F91}" type="sibTrans" cxnId="{152C57A1-AD80-48A7-8539-6460B2E3E955}">
      <dgm:prSet/>
      <dgm:spPr/>
      <dgm:t>
        <a:bodyPr/>
        <a:lstStyle/>
        <a:p>
          <a:endParaRPr lang="es-CL"/>
        </a:p>
      </dgm:t>
    </dgm:pt>
    <dgm:pt modelId="{7C596396-57C2-406D-979B-5DF0AA90977D}">
      <dgm:prSet phldrT="[Texto]"/>
      <dgm:spPr/>
      <dgm:t>
        <a:bodyPr/>
        <a:lstStyle/>
        <a:p>
          <a:r>
            <a:rPr lang="es-ES" dirty="0"/>
            <a:t>Democracia</a:t>
          </a:r>
          <a:endParaRPr lang="es-CL" dirty="0"/>
        </a:p>
      </dgm:t>
    </dgm:pt>
    <dgm:pt modelId="{40290774-7C8A-4B34-997A-D98636643F81}" type="parTrans" cxnId="{A4EC3069-226D-4BF1-9EC6-6000704D8E2E}">
      <dgm:prSet/>
      <dgm:spPr/>
      <dgm:t>
        <a:bodyPr/>
        <a:lstStyle/>
        <a:p>
          <a:endParaRPr lang="es-CL"/>
        </a:p>
      </dgm:t>
    </dgm:pt>
    <dgm:pt modelId="{ECBFEA74-BCD3-41BE-98FB-B0C1A1DC0457}" type="sibTrans" cxnId="{A4EC3069-226D-4BF1-9EC6-6000704D8E2E}">
      <dgm:prSet/>
      <dgm:spPr/>
      <dgm:t>
        <a:bodyPr/>
        <a:lstStyle/>
        <a:p>
          <a:endParaRPr lang="es-CL"/>
        </a:p>
      </dgm:t>
    </dgm:pt>
    <dgm:pt modelId="{4C78E6F6-9812-49B1-8708-75623CB8985B}" type="pres">
      <dgm:prSet presAssocID="{1896B204-C2A3-498B-87F8-8D0315F509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FE4B13-BAB8-4EFA-98E4-D95CB74E8B03}" type="pres">
      <dgm:prSet presAssocID="{3BDCC2F6-4E54-4533-9B20-9E9F8194BE27}" presName="gear1" presStyleLbl="node1" presStyleIdx="0" presStyleCnt="3" custLinFactNeighborX="4433" custLinFactNeighborY="-8465">
        <dgm:presLayoutVars>
          <dgm:chMax val="1"/>
          <dgm:bulletEnabled val="1"/>
        </dgm:presLayoutVars>
      </dgm:prSet>
      <dgm:spPr/>
    </dgm:pt>
    <dgm:pt modelId="{21A88892-4AA4-4117-B2D6-F73B9E197FDE}" type="pres">
      <dgm:prSet presAssocID="{3BDCC2F6-4E54-4533-9B20-9E9F8194BE27}" presName="gear1srcNode" presStyleLbl="node1" presStyleIdx="0" presStyleCnt="3"/>
      <dgm:spPr/>
    </dgm:pt>
    <dgm:pt modelId="{A93FD200-286B-4846-953F-285010CB0400}" type="pres">
      <dgm:prSet presAssocID="{3BDCC2F6-4E54-4533-9B20-9E9F8194BE27}" presName="gear1dstNode" presStyleLbl="node1" presStyleIdx="0" presStyleCnt="3"/>
      <dgm:spPr/>
    </dgm:pt>
    <dgm:pt modelId="{AF855D56-AFF3-40C2-B25E-4127C90BF09F}" type="pres">
      <dgm:prSet presAssocID="{DCC3381A-8ED6-4EE7-9133-4E47A37951BD}" presName="gear2" presStyleLbl="node1" presStyleIdx="1" presStyleCnt="3" custScaleX="137242" custScaleY="119018" custLinFactNeighborX="-14676" custLinFactNeighborY="12651">
        <dgm:presLayoutVars>
          <dgm:chMax val="1"/>
          <dgm:bulletEnabled val="1"/>
        </dgm:presLayoutVars>
      </dgm:prSet>
      <dgm:spPr/>
    </dgm:pt>
    <dgm:pt modelId="{3E52D1F9-C490-4744-9D54-E4A4388C1385}" type="pres">
      <dgm:prSet presAssocID="{DCC3381A-8ED6-4EE7-9133-4E47A37951BD}" presName="gear2srcNode" presStyleLbl="node1" presStyleIdx="1" presStyleCnt="3"/>
      <dgm:spPr/>
    </dgm:pt>
    <dgm:pt modelId="{05A17A12-6105-4E38-84F0-1055862A3ED8}" type="pres">
      <dgm:prSet presAssocID="{DCC3381A-8ED6-4EE7-9133-4E47A37951BD}" presName="gear2dstNode" presStyleLbl="node1" presStyleIdx="1" presStyleCnt="3"/>
      <dgm:spPr/>
    </dgm:pt>
    <dgm:pt modelId="{A053A17D-6B5C-40DC-9A60-FB4ECC105596}" type="pres">
      <dgm:prSet presAssocID="{7C596396-57C2-406D-979B-5DF0AA90977D}" presName="gear3" presStyleLbl="node1" presStyleIdx="2" presStyleCnt="3" custScaleX="125021" custScaleY="122825"/>
      <dgm:spPr/>
    </dgm:pt>
    <dgm:pt modelId="{67E32FD1-6FDC-4FA0-B3D1-0A0EBCEFF52D}" type="pres">
      <dgm:prSet presAssocID="{7C596396-57C2-406D-979B-5DF0AA90977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6C346D5-7FB6-4CAB-9107-C9358C1B591B}" type="pres">
      <dgm:prSet presAssocID="{7C596396-57C2-406D-979B-5DF0AA90977D}" presName="gear3srcNode" presStyleLbl="node1" presStyleIdx="2" presStyleCnt="3"/>
      <dgm:spPr/>
    </dgm:pt>
    <dgm:pt modelId="{2919CABD-8517-483E-A04A-BC83208010CF}" type="pres">
      <dgm:prSet presAssocID="{7C596396-57C2-406D-979B-5DF0AA90977D}" presName="gear3dstNode" presStyleLbl="node1" presStyleIdx="2" presStyleCnt="3"/>
      <dgm:spPr/>
    </dgm:pt>
    <dgm:pt modelId="{E18C91EE-60F1-425D-9A31-125751DD9B45}" type="pres">
      <dgm:prSet presAssocID="{F1C4EAC9-03B4-4D05-9960-792862FA67C1}" presName="connector1" presStyleLbl="sibTrans2D1" presStyleIdx="0" presStyleCnt="3"/>
      <dgm:spPr/>
    </dgm:pt>
    <dgm:pt modelId="{797E4E75-61E4-47FE-862B-06C92EC3C029}" type="pres">
      <dgm:prSet presAssocID="{AEBDA5A0-42D4-4AC0-A762-966B69B19F91}" presName="connector2" presStyleLbl="sibTrans2D1" presStyleIdx="1" presStyleCnt="3"/>
      <dgm:spPr/>
    </dgm:pt>
    <dgm:pt modelId="{C921BC72-2299-49F6-B03C-62C893892A8F}" type="pres">
      <dgm:prSet presAssocID="{ECBFEA74-BCD3-41BE-98FB-B0C1A1DC0457}" presName="connector3" presStyleLbl="sibTrans2D1" presStyleIdx="2" presStyleCnt="3"/>
      <dgm:spPr/>
    </dgm:pt>
  </dgm:ptLst>
  <dgm:cxnLst>
    <dgm:cxn modelId="{BFC28204-7554-4F85-9587-2E111BA7551F}" type="presOf" srcId="{7C596396-57C2-406D-979B-5DF0AA90977D}" destId="{67E32FD1-6FDC-4FA0-B3D1-0A0EBCEFF52D}" srcOrd="1" destOrd="0" presId="urn:microsoft.com/office/officeart/2005/8/layout/gear1"/>
    <dgm:cxn modelId="{1C0C7E09-7B09-4F89-8A21-B9A5ADE69C66}" srcId="{1896B204-C2A3-498B-87F8-8D0315F5095E}" destId="{3BDCC2F6-4E54-4533-9B20-9E9F8194BE27}" srcOrd="0" destOrd="0" parTransId="{063B807D-12C4-47B0-824F-71366D0163E8}" sibTransId="{F1C4EAC9-03B4-4D05-9960-792862FA67C1}"/>
    <dgm:cxn modelId="{CE872420-7838-4040-B511-3199EBF90187}" type="presOf" srcId="{7C596396-57C2-406D-979B-5DF0AA90977D}" destId="{A6C346D5-7FB6-4CAB-9107-C9358C1B591B}" srcOrd="2" destOrd="0" presId="urn:microsoft.com/office/officeart/2005/8/layout/gear1"/>
    <dgm:cxn modelId="{7017F840-0B96-480C-BB72-086B58D8F903}" type="presOf" srcId="{3BDCC2F6-4E54-4533-9B20-9E9F8194BE27}" destId="{D5FE4B13-BAB8-4EFA-98E4-D95CB74E8B03}" srcOrd="0" destOrd="0" presId="urn:microsoft.com/office/officeart/2005/8/layout/gear1"/>
    <dgm:cxn modelId="{297C1E5F-BB4D-446E-8FA5-69DA4856EF3F}" type="presOf" srcId="{3BDCC2F6-4E54-4533-9B20-9E9F8194BE27}" destId="{A93FD200-286B-4846-953F-285010CB0400}" srcOrd="2" destOrd="0" presId="urn:microsoft.com/office/officeart/2005/8/layout/gear1"/>
    <dgm:cxn modelId="{C54F4A44-D12F-4834-803B-C7F2121ED5D3}" type="presOf" srcId="{DCC3381A-8ED6-4EE7-9133-4E47A37951BD}" destId="{3E52D1F9-C490-4744-9D54-E4A4388C1385}" srcOrd="1" destOrd="0" presId="urn:microsoft.com/office/officeart/2005/8/layout/gear1"/>
    <dgm:cxn modelId="{77ADE766-9EFC-4036-A7E8-E3332455F20F}" type="presOf" srcId="{DCC3381A-8ED6-4EE7-9133-4E47A37951BD}" destId="{05A17A12-6105-4E38-84F0-1055862A3ED8}" srcOrd="2" destOrd="0" presId="urn:microsoft.com/office/officeart/2005/8/layout/gear1"/>
    <dgm:cxn modelId="{A4EC3069-226D-4BF1-9EC6-6000704D8E2E}" srcId="{1896B204-C2A3-498B-87F8-8D0315F5095E}" destId="{7C596396-57C2-406D-979B-5DF0AA90977D}" srcOrd="2" destOrd="0" parTransId="{40290774-7C8A-4B34-997A-D98636643F81}" sibTransId="{ECBFEA74-BCD3-41BE-98FB-B0C1A1DC0457}"/>
    <dgm:cxn modelId="{1CF35769-9FB9-4A3A-8401-BC62A0764C28}" type="presOf" srcId="{3BDCC2F6-4E54-4533-9B20-9E9F8194BE27}" destId="{21A88892-4AA4-4117-B2D6-F73B9E197FDE}" srcOrd="1" destOrd="0" presId="urn:microsoft.com/office/officeart/2005/8/layout/gear1"/>
    <dgm:cxn modelId="{35920770-F31A-457C-9ED9-0CA3EBE56F35}" type="presOf" srcId="{1896B204-C2A3-498B-87F8-8D0315F5095E}" destId="{4C78E6F6-9812-49B1-8708-75623CB8985B}" srcOrd="0" destOrd="0" presId="urn:microsoft.com/office/officeart/2005/8/layout/gear1"/>
    <dgm:cxn modelId="{152C57A1-AD80-48A7-8539-6460B2E3E955}" srcId="{1896B204-C2A3-498B-87F8-8D0315F5095E}" destId="{DCC3381A-8ED6-4EE7-9133-4E47A37951BD}" srcOrd="1" destOrd="0" parTransId="{55A42C95-1FF4-404E-A5F8-038CE8400286}" sibTransId="{AEBDA5A0-42D4-4AC0-A762-966B69B19F91}"/>
    <dgm:cxn modelId="{BFD2C4A3-2693-4D0B-AE4B-E1D551BB1753}" type="presOf" srcId="{ECBFEA74-BCD3-41BE-98FB-B0C1A1DC0457}" destId="{C921BC72-2299-49F6-B03C-62C893892A8F}" srcOrd="0" destOrd="0" presId="urn:microsoft.com/office/officeart/2005/8/layout/gear1"/>
    <dgm:cxn modelId="{48DE59A4-8AE9-4A5B-83A1-6884DD817095}" type="presOf" srcId="{7C596396-57C2-406D-979B-5DF0AA90977D}" destId="{A053A17D-6B5C-40DC-9A60-FB4ECC105596}" srcOrd="0" destOrd="0" presId="urn:microsoft.com/office/officeart/2005/8/layout/gear1"/>
    <dgm:cxn modelId="{93831DB3-956C-4E5F-A06F-8F77F1679432}" type="presOf" srcId="{DCC3381A-8ED6-4EE7-9133-4E47A37951BD}" destId="{AF855D56-AFF3-40C2-B25E-4127C90BF09F}" srcOrd="0" destOrd="0" presId="urn:microsoft.com/office/officeart/2005/8/layout/gear1"/>
    <dgm:cxn modelId="{CABFB7D0-0471-42B8-8E2D-B33D2ABEE5AA}" type="presOf" srcId="{AEBDA5A0-42D4-4AC0-A762-966B69B19F91}" destId="{797E4E75-61E4-47FE-862B-06C92EC3C029}" srcOrd="0" destOrd="0" presId="urn:microsoft.com/office/officeart/2005/8/layout/gear1"/>
    <dgm:cxn modelId="{8E5E32D5-8253-4D9F-96F3-8E88B91C0E90}" type="presOf" srcId="{F1C4EAC9-03B4-4D05-9960-792862FA67C1}" destId="{E18C91EE-60F1-425D-9A31-125751DD9B45}" srcOrd="0" destOrd="0" presId="urn:microsoft.com/office/officeart/2005/8/layout/gear1"/>
    <dgm:cxn modelId="{7F4D00DB-C09D-49AA-8E80-386C0F68D394}" type="presOf" srcId="{7C596396-57C2-406D-979B-5DF0AA90977D}" destId="{2919CABD-8517-483E-A04A-BC83208010CF}" srcOrd="3" destOrd="0" presId="urn:microsoft.com/office/officeart/2005/8/layout/gear1"/>
    <dgm:cxn modelId="{F29A920E-9046-4DF7-86A4-E1F47E0EDAC6}" type="presParOf" srcId="{4C78E6F6-9812-49B1-8708-75623CB8985B}" destId="{D5FE4B13-BAB8-4EFA-98E4-D95CB74E8B03}" srcOrd="0" destOrd="0" presId="urn:microsoft.com/office/officeart/2005/8/layout/gear1"/>
    <dgm:cxn modelId="{C37B316C-EB85-4E73-B580-CCE556A9FA52}" type="presParOf" srcId="{4C78E6F6-9812-49B1-8708-75623CB8985B}" destId="{21A88892-4AA4-4117-B2D6-F73B9E197FDE}" srcOrd="1" destOrd="0" presId="urn:microsoft.com/office/officeart/2005/8/layout/gear1"/>
    <dgm:cxn modelId="{C5BAB639-7B51-422F-B207-27A6A22E0A9F}" type="presParOf" srcId="{4C78E6F6-9812-49B1-8708-75623CB8985B}" destId="{A93FD200-286B-4846-953F-285010CB0400}" srcOrd="2" destOrd="0" presId="urn:microsoft.com/office/officeart/2005/8/layout/gear1"/>
    <dgm:cxn modelId="{F48AEAD1-1CEB-4F53-BEDA-1F697F1F5517}" type="presParOf" srcId="{4C78E6F6-9812-49B1-8708-75623CB8985B}" destId="{AF855D56-AFF3-40C2-B25E-4127C90BF09F}" srcOrd="3" destOrd="0" presId="urn:microsoft.com/office/officeart/2005/8/layout/gear1"/>
    <dgm:cxn modelId="{3AA72D53-C86F-4960-AB35-8DE629AD86E3}" type="presParOf" srcId="{4C78E6F6-9812-49B1-8708-75623CB8985B}" destId="{3E52D1F9-C490-4744-9D54-E4A4388C1385}" srcOrd="4" destOrd="0" presId="urn:microsoft.com/office/officeart/2005/8/layout/gear1"/>
    <dgm:cxn modelId="{5DA4140E-790F-480B-AC3E-BF1B07121847}" type="presParOf" srcId="{4C78E6F6-9812-49B1-8708-75623CB8985B}" destId="{05A17A12-6105-4E38-84F0-1055862A3ED8}" srcOrd="5" destOrd="0" presId="urn:microsoft.com/office/officeart/2005/8/layout/gear1"/>
    <dgm:cxn modelId="{A219993D-6C7E-4AA3-8B63-90F56EB9E1AE}" type="presParOf" srcId="{4C78E6F6-9812-49B1-8708-75623CB8985B}" destId="{A053A17D-6B5C-40DC-9A60-FB4ECC105596}" srcOrd="6" destOrd="0" presId="urn:microsoft.com/office/officeart/2005/8/layout/gear1"/>
    <dgm:cxn modelId="{0E7DC38E-CE6B-4583-941E-BB78E4C7F6D2}" type="presParOf" srcId="{4C78E6F6-9812-49B1-8708-75623CB8985B}" destId="{67E32FD1-6FDC-4FA0-B3D1-0A0EBCEFF52D}" srcOrd="7" destOrd="0" presId="urn:microsoft.com/office/officeart/2005/8/layout/gear1"/>
    <dgm:cxn modelId="{E446F0C6-FB42-410D-92EC-C9CDDA7F6AEC}" type="presParOf" srcId="{4C78E6F6-9812-49B1-8708-75623CB8985B}" destId="{A6C346D5-7FB6-4CAB-9107-C9358C1B591B}" srcOrd="8" destOrd="0" presId="urn:microsoft.com/office/officeart/2005/8/layout/gear1"/>
    <dgm:cxn modelId="{F6EA2B7B-6867-4D2E-B8F5-F4651EA37651}" type="presParOf" srcId="{4C78E6F6-9812-49B1-8708-75623CB8985B}" destId="{2919CABD-8517-483E-A04A-BC83208010CF}" srcOrd="9" destOrd="0" presId="urn:microsoft.com/office/officeart/2005/8/layout/gear1"/>
    <dgm:cxn modelId="{AFC61A72-3015-4AB5-B69F-D6BE12C56422}" type="presParOf" srcId="{4C78E6F6-9812-49B1-8708-75623CB8985B}" destId="{E18C91EE-60F1-425D-9A31-125751DD9B45}" srcOrd="10" destOrd="0" presId="urn:microsoft.com/office/officeart/2005/8/layout/gear1"/>
    <dgm:cxn modelId="{B10BD961-9422-496B-94C9-69ABF9FF3AF9}" type="presParOf" srcId="{4C78E6F6-9812-49B1-8708-75623CB8985B}" destId="{797E4E75-61E4-47FE-862B-06C92EC3C029}" srcOrd="11" destOrd="0" presId="urn:microsoft.com/office/officeart/2005/8/layout/gear1"/>
    <dgm:cxn modelId="{F2BD2FD2-CC05-499C-9EA2-F59DCE0D455B}" type="presParOf" srcId="{4C78E6F6-9812-49B1-8708-75623CB8985B}" destId="{C921BC72-2299-49F6-B03C-62C893892A8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EFB4-3F74-41A2-8103-73BA55AD7A58}">
      <dsp:nvSpPr>
        <dsp:cNvPr id="0" name=""/>
        <dsp:cNvSpPr/>
      </dsp:nvSpPr>
      <dsp:spPr>
        <a:xfrm>
          <a:off x="515725" y="567886"/>
          <a:ext cx="1544062" cy="1544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8620B-38AC-468E-85C2-F47A8D3906A5}">
      <dsp:nvSpPr>
        <dsp:cNvPr id="0" name=""/>
        <dsp:cNvSpPr/>
      </dsp:nvSpPr>
      <dsp:spPr>
        <a:xfrm>
          <a:off x="844787" y="896949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773F5-56B0-4E66-8BB0-4140D2CA92F6}">
      <dsp:nvSpPr>
        <dsp:cNvPr id="0" name=""/>
        <dsp:cNvSpPr/>
      </dsp:nvSpPr>
      <dsp:spPr>
        <a:xfrm>
          <a:off x="8" y="2271377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000" kern="1200" dirty="0"/>
            <a:t>Nacionalidad</a:t>
          </a:r>
          <a:endParaRPr lang="es-CL" sz="3000" kern="1200" dirty="0"/>
        </a:p>
      </dsp:txBody>
      <dsp:txXfrm>
        <a:off x="8" y="2271377"/>
        <a:ext cx="2531250" cy="720000"/>
      </dsp:txXfrm>
    </dsp:sp>
    <dsp:sp modelId="{6B4A3F0D-18FE-4A72-A5E9-86D3D2420100}">
      <dsp:nvSpPr>
        <dsp:cNvPr id="0" name=""/>
        <dsp:cNvSpPr/>
      </dsp:nvSpPr>
      <dsp:spPr>
        <a:xfrm>
          <a:off x="3489944" y="567886"/>
          <a:ext cx="1544062" cy="1544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D00C0-62B8-4C86-B11E-933868CD2CAD}">
      <dsp:nvSpPr>
        <dsp:cNvPr id="0" name=""/>
        <dsp:cNvSpPr/>
      </dsp:nvSpPr>
      <dsp:spPr>
        <a:xfrm>
          <a:off x="3819006" y="896949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F44A6-78AB-4583-9DA4-D5748B2A315A}">
      <dsp:nvSpPr>
        <dsp:cNvPr id="0" name=""/>
        <dsp:cNvSpPr/>
      </dsp:nvSpPr>
      <dsp:spPr>
        <a:xfrm>
          <a:off x="2967114" y="2271384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000" kern="1200" dirty="0"/>
            <a:t>Ciudadanía</a:t>
          </a:r>
          <a:endParaRPr lang="es-CL" sz="3000" kern="1200" dirty="0"/>
        </a:p>
      </dsp:txBody>
      <dsp:txXfrm>
        <a:off x="2967114" y="2271384"/>
        <a:ext cx="253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4B13-BAB8-4EFA-98E4-D95CB74E8B03}">
      <dsp:nvSpPr>
        <dsp:cNvPr id="0" name=""/>
        <dsp:cNvSpPr/>
      </dsp:nvSpPr>
      <dsp:spPr>
        <a:xfrm>
          <a:off x="5202665" y="2860443"/>
          <a:ext cx="3651637" cy="3651637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Ciudadanía</a:t>
          </a:r>
          <a:endParaRPr lang="es-CL" sz="2600" kern="1200" dirty="0"/>
        </a:p>
      </dsp:txBody>
      <dsp:txXfrm>
        <a:off x="5936806" y="3715822"/>
        <a:ext cx="2183355" cy="1877016"/>
      </dsp:txXfrm>
    </dsp:sp>
    <dsp:sp modelId="{AF855D56-AFF3-40C2-B25E-4127C90BF09F}">
      <dsp:nvSpPr>
        <dsp:cNvPr id="0" name=""/>
        <dsp:cNvSpPr/>
      </dsp:nvSpPr>
      <dsp:spPr>
        <a:xfrm>
          <a:off x="2031919" y="2389883"/>
          <a:ext cx="3644785" cy="316080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Poder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Voto o sufragio</a:t>
          </a:r>
          <a:endParaRPr lang="es-CL" sz="2600" kern="1200" dirty="0"/>
        </a:p>
      </dsp:txBody>
      <dsp:txXfrm>
        <a:off x="2898013" y="3190434"/>
        <a:ext cx="1912597" cy="1559701"/>
      </dsp:txXfrm>
    </dsp:sp>
    <dsp:sp modelId="{A053A17D-6B5C-40DC-9A60-FB4ECC105596}">
      <dsp:nvSpPr>
        <dsp:cNvPr id="0" name=""/>
        <dsp:cNvSpPr/>
      </dsp:nvSpPr>
      <dsp:spPr>
        <a:xfrm rot="20700000">
          <a:off x="4067692" y="187748"/>
          <a:ext cx="3274060" cy="317508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Democracia</a:t>
          </a:r>
          <a:endParaRPr lang="es-CL" sz="2600" kern="1200" dirty="0"/>
        </a:p>
      </dsp:txBody>
      <dsp:txXfrm rot="-20700000">
        <a:off x="4791659" y="878268"/>
        <a:ext cx="1826125" cy="1794049"/>
      </dsp:txXfrm>
    </dsp:sp>
    <dsp:sp modelId="{E18C91EE-60F1-425D-9A31-125751DD9B45}">
      <dsp:nvSpPr>
        <dsp:cNvPr id="0" name=""/>
        <dsp:cNvSpPr/>
      </dsp:nvSpPr>
      <dsp:spPr>
        <a:xfrm>
          <a:off x="4787666" y="2602652"/>
          <a:ext cx="4674095" cy="4674095"/>
        </a:xfrm>
        <a:prstGeom prst="circularArrow">
          <a:avLst>
            <a:gd name="adj1" fmla="val 4688"/>
            <a:gd name="adj2" fmla="val 299029"/>
            <a:gd name="adj3" fmla="val 2554536"/>
            <a:gd name="adj4" fmla="val 157809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E4E75-61E4-47FE-862B-06C92EC3C029}">
      <dsp:nvSpPr>
        <dsp:cNvPr id="0" name=""/>
        <dsp:cNvSpPr/>
      </dsp:nvSpPr>
      <dsp:spPr>
        <a:xfrm>
          <a:off x="2445873" y="1708333"/>
          <a:ext cx="3396022" cy="33960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1BC72-2299-49F6-B03C-62C893892A8F}">
      <dsp:nvSpPr>
        <dsp:cNvPr id="0" name=""/>
        <dsp:cNvSpPr/>
      </dsp:nvSpPr>
      <dsp:spPr>
        <a:xfrm>
          <a:off x="3801795" y="-106192"/>
          <a:ext cx="3661596" cy="36615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ychile.cl/Navegar?idNorma=2423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D55916-0D61-49CC-BF6B-BDCDF390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8" t="9091" r="17590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76CC5E-0F50-41FF-98B3-6110F043A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91" y="1134359"/>
            <a:ext cx="4088190" cy="2369093"/>
          </a:xfrm>
        </p:spPr>
        <p:txBody>
          <a:bodyPr>
            <a:normAutofit fontScale="90000"/>
          </a:bodyPr>
          <a:lstStyle/>
          <a:p>
            <a:r>
              <a:rPr lang="es-ES" dirty="0"/>
              <a:t>Democracia y Ciudadanía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3768DC-FE9F-48DA-AA07-FD4134D0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91" y="4050561"/>
            <a:ext cx="4425266" cy="1421771"/>
          </a:xfrm>
        </p:spPr>
        <p:txBody>
          <a:bodyPr>
            <a:normAutofit/>
          </a:bodyPr>
          <a:lstStyle/>
          <a:p>
            <a:pPr algn="ctr"/>
            <a:r>
              <a:rPr lang="es-ES" sz="2000" dirty="0"/>
              <a:t>Objetivo: Identificar los fundamentos, atributos y dimensiones de la democracia y la ciudadanía</a:t>
            </a:r>
            <a:endParaRPr lang="es-CL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89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8E950-A092-47CF-885E-FF0C129A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Antes de comenzar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DB19D-D1DF-426A-9B58-13C0FA36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Este material es de elaboración debido a la contingencia nacional, es por ello que se le solicita a los/as estudiantes el correcto uso de este material. </a:t>
            </a:r>
          </a:p>
          <a:p>
            <a:r>
              <a:rPr lang="es-ES" dirty="0"/>
              <a:t>Frente a dudas y consultas escriba al correo: rodriguezcmunoz@gmail.com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94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D581E-51FF-4A22-AF09-3115F9CF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Antes de Empezar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0B064-12EA-4249-A70E-04691F09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La ciudadanía y la nacionalidad ¿Son lo mismo?</a:t>
            </a:r>
          </a:p>
          <a:p>
            <a:pPr marL="0" indent="0" algn="just">
              <a:buNone/>
            </a:pPr>
            <a:r>
              <a:rPr lang="es-ES" sz="2400" dirty="0"/>
              <a:t>R: No, ya que la nacionalidad corresponde a un vinculo legal con un país. Dicho vinculo se atribuye al nacimiento en el territorio de dicho país, a relación sanguínea por parte de antepasados. O bien a ciertos criterios legales que se puedan aplicar. </a:t>
            </a:r>
          </a:p>
          <a:p>
            <a:pPr marL="0" indent="0" algn="just">
              <a:buNone/>
            </a:pPr>
            <a:r>
              <a:rPr lang="es-ES" sz="2400" dirty="0"/>
              <a:t>Sin embargo, la ciudadanía corresponde a un estatus adquirido por las personas en un país, estatus que permite el derecho a voto.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0164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6C36C3-A19B-4338-8E50-ADFB23A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70" y="299294"/>
            <a:ext cx="5498361" cy="1320800"/>
          </a:xfrm>
        </p:spPr>
        <p:txBody>
          <a:bodyPr anchor="ctr">
            <a:normAutofit fontScale="90000"/>
          </a:bodyPr>
          <a:lstStyle/>
          <a:p>
            <a:r>
              <a:rPr lang="es-ES" dirty="0"/>
              <a:t>Primero es la nacionalidad, luego la ciudadanía</a:t>
            </a:r>
            <a:endParaRPr lang="es-CL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A4824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 descr="Imagen que contiene persona, exterior, jugador, deporte&#10;&#10;Descripción generada automáticamente">
            <a:extLst>
              <a:ext uri="{FF2B5EF4-FFF2-40B4-BE49-F238E27FC236}">
                <a16:creationId xmlns:a16="http://schemas.microsoft.com/office/drawing/2014/main" id="{FABB7CE0-F48D-46D8-9FC8-628A4D66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9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06DE156-9DA9-499C-A97F-E35F32E60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1" r="849" b="2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96E35B-4E74-41EA-850E-8E258092D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04841"/>
              </p:ext>
            </p:extLst>
          </p:nvPr>
        </p:nvGraphicFramePr>
        <p:xfrm>
          <a:off x="989770" y="2160589"/>
          <a:ext cx="554973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echa: curvada hacia arriba 6">
            <a:extLst>
              <a:ext uri="{FF2B5EF4-FFF2-40B4-BE49-F238E27FC236}">
                <a16:creationId xmlns:a16="http://schemas.microsoft.com/office/drawing/2014/main" id="{E0AE0CCB-5C72-41BB-AE5E-9B2002F23B13}"/>
              </a:ext>
            </a:extLst>
          </p:cNvPr>
          <p:cNvSpPr/>
          <p:nvPr/>
        </p:nvSpPr>
        <p:spPr>
          <a:xfrm flipV="1">
            <a:off x="2023130" y="1620094"/>
            <a:ext cx="3483011" cy="10640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5C07B24-3D8D-46B1-92F8-80DE56692A7B}"/>
              </a:ext>
            </a:extLst>
          </p:cNvPr>
          <p:cNvSpPr/>
          <p:nvPr/>
        </p:nvSpPr>
        <p:spPr>
          <a:xfrm>
            <a:off x="1126434" y="5393635"/>
            <a:ext cx="4969565" cy="1165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Nunca es primero la ciudadanía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565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2934B2-61A0-4864-ADB1-07D59915F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84" r="13195" b="1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B3B5F3-ACBE-430F-802C-EDEC09AB17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9" r="11576" b="1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2437AA-B431-41FF-9F95-32656294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1773846"/>
            <a:ext cx="4193810" cy="880985"/>
          </a:xfrm>
        </p:spPr>
        <p:txBody>
          <a:bodyPr anchor="ctr">
            <a:normAutofit/>
          </a:bodyPr>
          <a:lstStyle/>
          <a:p>
            <a:r>
              <a:rPr lang="es-ES" sz="4000" dirty="0"/>
              <a:t>Democracia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943EE2-0F3D-4781-A2F7-2CD0D091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654831"/>
            <a:ext cx="4620544" cy="2202919"/>
          </a:xfrm>
        </p:spPr>
        <p:txBody>
          <a:bodyPr>
            <a:normAutofit/>
          </a:bodyPr>
          <a:lstStyle/>
          <a:p>
            <a:r>
              <a:rPr lang="es-ES" sz="2000" dirty="0"/>
              <a:t>La democracia nace en la Grecia clásica, en la ciudad de Atenas. </a:t>
            </a:r>
          </a:p>
          <a:p>
            <a:pPr marL="0" indent="0">
              <a:buNone/>
            </a:pPr>
            <a:r>
              <a:rPr lang="es-ES" sz="2000" dirty="0"/>
              <a:t>Demos: Pueblo / Cracia: fuerza, poder</a:t>
            </a:r>
          </a:p>
          <a:p>
            <a:pPr marL="0" indent="0">
              <a:buNone/>
            </a:pPr>
            <a:r>
              <a:rPr lang="es-ES" sz="2000" dirty="0"/>
              <a:t>Ello significa, poder del pueblo.</a:t>
            </a:r>
            <a:endParaRPr lang="es-CL" sz="2000" dirty="0"/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9CCC875-3989-45EF-A5EF-AED9AC2DD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870" y="4474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B109-FA66-4773-BC87-29454A7E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1113183"/>
            <a:ext cx="2623930" cy="4412974"/>
          </a:xfrm>
        </p:spPr>
        <p:txBody>
          <a:bodyPr/>
          <a:lstStyle/>
          <a:p>
            <a:r>
              <a:rPr lang="es-ES" dirty="0"/>
              <a:t>La democracia encuentra su base en la soberanía popular.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060500C-378A-44B3-9706-A18737C36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22203"/>
              </p:ext>
            </p:extLst>
          </p:nvPr>
        </p:nvGraphicFramePr>
        <p:xfrm>
          <a:off x="677862" y="0"/>
          <a:ext cx="10745511" cy="66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15C3D64-4AE1-4B33-ABBB-75E22A6D5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1997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n que contiene texto, señal&#10;&#10;Descripción generada automáticamente">
            <a:extLst>
              <a:ext uri="{FF2B5EF4-FFF2-40B4-BE49-F238E27FC236}">
                <a16:creationId xmlns:a16="http://schemas.microsoft.com/office/drawing/2014/main" id="{7CA1B328-4BD6-4F98-9D96-31D16086DA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63" r="14217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F072C1-4E49-4817-9ED8-3BBFE429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s-ES" dirty="0"/>
              <a:t>Constitución	</a:t>
            </a:r>
            <a:endParaRPr lang="es-C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078A0B-4C21-4623-A782-D54129C9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400" dirty="0"/>
              <a:t>La constitución es la carta fundamental de un país, ello quiere decir que establece las bases de todas las leyes. </a:t>
            </a:r>
          </a:p>
          <a:p>
            <a:pPr algn="just"/>
            <a:r>
              <a:rPr lang="es-CL" sz="2400" dirty="0"/>
              <a:t>Ello significa que define como se aplica de democracia, nacionalidad y ciudadanía.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CC6B5FF-7100-4460-AF69-5B45C9760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8315" y="655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6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25613-6CDA-4058-91C5-8091A11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de investigación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6770D-E539-4E71-AE8E-9037A8A3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Investigue la constitución del Estado chileno </a:t>
            </a:r>
            <a:r>
              <a:rPr lang="es-CL" dirty="0">
                <a:hlinkClick r:id="rId2"/>
              </a:rPr>
              <a:t>https://www.leychile.cl/Navegar?idNorma=242302</a:t>
            </a:r>
            <a:endParaRPr lang="es-CL" dirty="0"/>
          </a:p>
          <a:p>
            <a:endParaRPr lang="es-CL" dirty="0"/>
          </a:p>
          <a:p>
            <a:r>
              <a:rPr lang="es-CL" dirty="0"/>
              <a:t>1- Indique los requerimientos para obtener la ciudadanía Chilena.</a:t>
            </a:r>
          </a:p>
          <a:p>
            <a:r>
              <a:rPr lang="es-CL" dirty="0"/>
              <a:t>2- ¿Puede una persona extranjera obtener la ciudadanía? Explique su respuesta.</a:t>
            </a:r>
          </a:p>
          <a:p>
            <a:r>
              <a:rPr lang="es-CL" dirty="0"/>
              <a:t>3- Entendiendo que el Estado chileno se define como una democracia, indique como se ejerce la democracia en el Estado. Y responda ¿todas las autoridades son electas a través de elecciones populares?</a:t>
            </a:r>
          </a:p>
        </p:txBody>
      </p:sp>
    </p:spTree>
    <p:extLst>
      <p:ext uri="{BB962C8B-B14F-4D97-AF65-F5344CB8AC3E}">
        <p14:creationId xmlns:p14="http://schemas.microsoft.com/office/powerpoint/2010/main" val="32805252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333</Words>
  <Application>Microsoft Office PowerPoint</Application>
  <PresentationFormat>Panorámica</PresentationFormat>
  <Paragraphs>31</Paragraphs>
  <Slides>8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Faceta</vt:lpstr>
      <vt:lpstr>Democracia y Ciudadanía</vt:lpstr>
      <vt:lpstr>Antes de comenzar</vt:lpstr>
      <vt:lpstr>Antes de Empezar</vt:lpstr>
      <vt:lpstr>Primero es la nacionalidad, luego la ciudadanía</vt:lpstr>
      <vt:lpstr>Democracia</vt:lpstr>
      <vt:lpstr>La democracia encuentra su base en la soberanía popular.</vt:lpstr>
      <vt:lpstr>Constitución </vt:lpstr>
      <vt:lpstr>Actividad de investigación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Democracia y Ciudadanía</dc:title>
  <dc:creator>Carlos Rodríguez</dc:creator>
  <cp:lastModifiedBy>Carlos Rodríguez</cp:lastModifiedBy>
  <cp:revision>7</cp:revision>
  <dcterms:created xsi:type="dcterms:W3CDTF">2020-03-19T01:07:53Z</dcterms:created>
  <dcterms:modified xsi:type="dcterms:W3CDTF">2020-03-19T02:37:49Z</dcterms:modified>
</cp:coreProperties>
</file>