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68" r:id="rId5"/>
    <p:sldId id="269" r:id="rId6"/>
    <p:sldId id="270" r:id="rId7"/>
    <p:sldId id="271" r:id="rId8"/>
    <p:sldId id="267" r:id="rId9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6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E38254C5-02C1-40FF-959B-F7547728253E}" type="datetimeFigureOut">
              <a:rPr lang="es-CL" smtClean="0"/>
              <a:t>20-03-2020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45546787-2DDC-44CE-9187-26B98EEA4F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4842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54C5-02C1-40FF-959B-F7547728253E}" type="datetimeFigureOut">
              <a:rPr lang="es-CL" smtClean="0"/>
              <a:t>20-03-2020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6787-2DDC-44CE-9187-26B98EEA4F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2414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54C5-02C1-40FF-959B-F7547728253E}" type="datetimeFigureOut">
              <a:rPr lang="es-CL" smtClean="0"/>
              <a:t>20-03-2020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6787-2DDC-44CE-9187-26B98EEA4F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926137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54C5-02C1-40FF-959B-F7547728253E}" type="datetimeFigureOut">
              <a:rPr lang="es-CL" smtClean="0"/>
              <a:t>20-03-2020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6787-2DDC-44CE-9187-26B98EEA4F70}" type="slidenum">
              <a:rPr lang="es-CL" smtClean="0"/>
              <a:t>‹Nº›</a:t>
            </a:fld>
            <a:endParaRPr lang="es-CL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2219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54C5-02C1-40FF-959B-F7547728253E}" type="datetimeFigureOut">
              <a:rPr lang="es-CL" smtClean="0"/>
              <a:t>20-03-2020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6787-2DDC-44CE-9187-26B98EEA4F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53921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54C5-02C1-40FF-959B-F7547728253E}" type="datetimeFigureOut">
              <a:rPr lang="es-CL" smtClean="0"/>
              <a:t>20-03-2020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6787-2DDC-44CE-9187-26B98EEA4F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180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54C5-02C1-40FF-959B-F7547728253E}" type="datetimeFigureOut">
              <a:rPr lang="es-CL" smtClean="0"/>
              <a:t>20-03-2020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6787-2DDC-44CE-9187-26B98EEA4F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20033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54C5-02C1-40FF-959B-F7547728253E}" type="datetimeFigureOut">
              <a:rPr lang="es-CL" smtClean="0"/>
              <a:t>20-03-2020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6787-2DDC-44CE-9187-26B98EEA4F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97199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54C5-02C1-40FF-959B-F7547728253E}" type="datetimeFigureOut">
              <a:rPr lang="es-CL" smtClean="0"/>
              <a:t>20-03-2020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6787-2DDC-44CE-9187-26B98EEA4F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8692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54C5-02C1-40FF-959B-F7547728253E}" type="datetimeFigureOut">
              <a:rPr lang="es-CL" smtClean="0"/>
              <a:t>20-03-2020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6787-2DDC-44CE-9187-26B98EEA4F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12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54C5-02C1-40FF-959B-F7547728253E}" type="datetimeFigureOut">
              <a:rPr lang="es-CL" smtClean="0"/>
              <a:t>20-03-2020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6787-2DDC-44CE-9187-26B98EEA4F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1025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54C5-02C1-40FF-959B-F7547728253E}" type="datetimeFigureOut">
              <a:rPr lang="es-CL" smtClean="0"/>
              <a:t>20-03-2020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6787-2DDC-44CE-9187-26B98EEA4F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206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54C5-02C1-40FF-959B-F7547728253E}" type="datetimeFigureOut">
              <a:rPr lang="es-CL" smtClean="0"/>
              <a:t>20-03-2020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6787-2DDC-44CE-9187-26B98EEA4F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7499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54C5-02C1-40FF-959B-F7547728253E}" type="datetimeFigureOut">
              <a:rPr lang="es-CL" smtClean="0"/>
              <a:t>20-03-2020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6787-2DDC-44CE-9187-26B98EEA4F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608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54C5-02C1-40FF-959B-F7547728253E}" type="datetimeFigureOut">
              <a:rPr lang="es-CL" smtClean="0"/>
              <a:t>20-03-2020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6787-2DDC-44CE-9187-26B98EEA4F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45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54C5-02C1-40FF-959B-F7547728253E}" type="datetimeFigureOut">
              <a:rPr lang="es-CL" smtClean="0"/>
              <a:t>20-03-2020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6787-2DDC-44CE-9187-26B98EEA4F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0088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54C5-02C1-40FF-959B-F7547728253E}" type="datetimeFigureOut">
              <a:rPr lang="es-CL" smtClean="0"/>
              <a:t>20-03-2020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6787-2DDC-44CE-9187-26B98EEA4F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0600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254C5-02C1-40FF-959B-F7547728253E}" type="datetimeFigureOut">
              <a:rPr lang="es-CL" smtClean="0"/>
              <a:t>20-03-2020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46787-2DDC-44CE-9187-26B98EEA4F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16949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28788" y="1122363"/>
            <a:ext cx="8939211" cy="1606550"/>
          </a:xfrm>
        </p:spPr>
        <p:txBody>
          <a:bodyPr anchor="t"/>
          <a:lstStyle/>
          <a:p>
            <a:r>
              <a:rPr lang="es-CL" dirty="0" smtClean="0">
                <a:solidFill>
                  <a:schemeClr val="bg1"/>
                </a:solidFill>
              </a:rPr>
              <a:t>MATEMÁTICA </a:t>
            </a:r>
            <a:r>
              <a:rPr lang="es-CL" dirty="0" smtClean="0">
                <a:solidFill>
                  <a:schemeClr val="bg1"/>
                </a:solidFill>
              </a:rPr>
              <a:t>Cuarto</a:t>
            </a:r>
            <a:r>
              <a:rPr lang="es-CL" dirty="0" smtClean="0">
                <a:solidFill>
                  <a:schemeClr val="bg1"/>
                </a:solidFill>
              </a:rPr>
              <a:t> </a:t>
            </a:r>
            <a:r>
              <a:rPr lang="es-CL" dirty="0" smtClean="0">
                <a:solidFill>
                  <a:schemeClr val="bg1"/>
                </a:solidFill>
              </a:rPr>
              <a:t>MEDIO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76424" y="3602037"/>
            <a:ext cx="9054812" cy="2466253"/>
          </a:xfrm>
        </p:spPr>
        <p:txBody>
          <a:bodyPr>
            <a:normAutofit/>
          </a:bodyPr>
          <a:lstStyle/>
          <a:p>
            <a:r>
              <a:rPr lang="es-CL" dirty="0" smtClean="0"/>
              <a:t>1.- </a:t>
            </a:r>
            <a:r>
              <a:rPr lang="es-CL" dirty="0" err="1" smtClean="0"/>
              <a:t>Interes</a:t>
            </a:r>
            <a:r>
              <a:rPr lang="es-CL" dirty="0" smtClean="0"/>
              <a:t> simple y compuesto</a:t>
            </a:r>
            <a:endParaRPr lang="es-CL" dirty="0" smtClean="0"/>
          </a:p>
          <a:p>
            <a:endParaRPr lang="es-CL" dirty="0"/>
          </a:p>
          <a:p>
            <a:endParaRPr lang="es-CL" dirty="0" smtClean="0"/>
          </a:p>
          <a:p>
            <a:pPr algn="r"/>
            <a:endParaRPr lang="es-CL" dirty="0" smtClean="0"/>
          </a:p>
          <a:p>
            <a:pPr algn="r"/>
            <a:r>
              <a:rPr lang="es-CL" dirty="0" smtClean="0"/>
              <a:t>Profesor </a:t>
            </a:r>
            <a:r>
              <a:rPr lang="es-CL" dirty="0" smtClean="0"/>
              <a:t>Waldo </a:t>
            </a:r>
            <a:r>
              <a:rPr lang="es-CL" dirty="0" err="1" smtClean="0"/>
              <a:t>Montecinos</a:t>
            </a: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7428" y="0"/>
            <a:ext cx="1804572" cy="71939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2828" y="3974748"/>
            <a:ext cx="5517757" cy="1483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882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Porcentaje</a:t>
            </a:r>
            <a:endParaRPr lang="es-CL" dirty="0">
              <a:solidFill>
                <a:schemeClr val="bg1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5533" y="0"/>
            <a:ext cx="1806467" cy="720436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7284" y="2097089"/>
            <a:ext cx="8658716" cy="84219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73517" y="3123085"/>
            <a:ext cx="3581577" cy="115797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35798" y="4797369"/>
            <a:ext cx="8104557" cy="1118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613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 smtClean="0">
                <a:solidFill>
                  <a:schemeClr val="bg1"/>
                </a:solidFill>
              </a:rPr>
              <a:t>Cáculo</a:t>
            </a:r>
            <a:r>
              <a:rPr lang="es-CL" dirty="0" smtClean="0">
                <a:solidFill>
                  <a:schemeClr val="bg1"/>
                </a:solidFill>
              </a:rPr>
              <a:t> de porcentajes</a:t>
            </a:r>
            <a:endParaRPr lang="es-CL" dirty="0">
              <a:solidFill>
                <a:schemeClr val="bg1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7428" y="0"/>
            <a:ext cx="1804572" cy="71939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8591" y="2097088"/>
            <a:ext cx="6554464" cy="3959682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8099" y="2097088"/>
            <a:ext cx="2615695" cy="452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803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Cálculo de interés simple</a:t>
            </a:r>
            <a:endParaRPr lang="es-CL" dirty="0">
              <a:solidFill>
                <a:schemeClr val="bg1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7428" y="0"/>
            <a:ext cx="1804572" cy="71939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4389" y="2438514"/>
            <a:ext cx="6935976" cy="121908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00801" y="4137763"/>
            <a:ext cx="3639089" cy="1587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032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Aplicación del interés simple</a:t>
            </a:r>
            <a:endParaRPr lang="es-CL" dirty="0">
              <a:solidFill>
                <a:schemeClr val="bg1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7428" y="0"/>
            <a:ext cx="1804572" cy="71939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9728" y="2097088"/>
            <a:ext cx="6755726" cy="3244361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35832" y="5635335"/>
            <a:ext cx="4583517" cy="525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774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Interés compuesto</a:t>
            </a:r>
            <a:endParaRPr lang="es-CL" dirty="0">
              <a:solidFill>
                <a:schemeClr val="bg1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7428" y="0"/>
            <a:ext cx="1804572" cy="71939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413" y="2097088"/>
            <a:ext cx="9410066" cy="1688027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07951" y="4100511"/>
            <a:ext cx="3598473" cy="1327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775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Aplicación del interés compuesto</a:t>
            </a:r>
            <a:endParaRPr lang="es-CL" dirty="0">
              <a:solidFill>
                <a:schemeClr val="bg1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7428" y="0"/>
            <a:ext cx="1804572" cy="71939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2105" y="2097088"/>
            <a:ext cx="6987088" cy="317777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58908" y="5545541"/>
            <a:ext cx="5813482" cy="619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972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2092036"/>
          </a:xfrm>
        </p:spPr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Recomendación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5" name="Marcador de texto 4"/>
          <p:cNvSpPr>
            <a:spLocks noGrp="1"/>
          </p:cNvSpPr>
          <p:nvPr>
            <p:ph type="body" sz="half" idx="2"/>
          </p:nvPr>
        </p:nvSpPr>
        <p:spPr>
          <a:xfrm>
            <a:off x="1141410" y="2355273"/>
            <a:ext cx="9904459" cy="3435925"/>
          </a:xfrm>
        </p:spPr>
        <p:txBody>
          <a:bodyPr>
            <a:normAutofit fontScale="92500"/>
          </a:bodyPr>
          <a:lstStyle/>
          <a:p>
            <a:r>
              <a:rPr lang="es-CL" dirty="0" smtClean="0"/>
              <a:t>En estas difíciles semanas, el trabajo a distancia será una gran oportunidad para avanzar en todos los sentidos y asignaturas. Les recomiendo aprovechar esta instancia para no ir quedando atrás. Organicen sus horarios, den tiempo a todas sus actividades y si alguna es muy larga, divida su carga en 2 </a:t>
            </a:r>
            <a:r>
              <a:rPr lang="es-CL" dirty="0" err="1" smtClean="0"/>
              <a:t>ó</a:t>
            </a:r>
            <a:r>
              <a:rPr lang="es-CL" dirty="0" smtClean="0"/>
              <a:t> 3 sesiones.</a:t>
            </a:r>
          </a:p>
          <a:p>
            <a:r>
              <a:rPr lang="es-CL" dirty="0" smtClean="0"/>
              <a:t>Intente resolver las guías y si no sabe pida ayuda pero no permita que la resuelvan por usted.</a:t>
            </a:r>
          </a:p>
          <a:p>
            <a:r>
              <a:rPr lang="es-CL" dirty="0" smtClean="0"/>
              <a:t>Finalmente, me permito pedir que se cuide, el autocuidado es la principal arma en estos momentos.</a:t>
            </a:r>
          </a:p>
          <a:p>
            <a:endParaRPr lang="es-CL" dirty="0"/>
          </a:p>
          <a:p>
            <a:r>
              <a:rPr lang="es-CL" dirty="0" smtClean="0"/>
              <a:t>Saludos cordiales </a:t>
            </a:r>
          </a:p>
          <a:p>
            <a:r>
              <a:rPr lang="es-CL" dirty="0" smtClean="0"/>
              <a:t>Profesor Waldo </a:t>
            </a:r>
            <a:r>
              <a:rPr lang="es-CL" dirty="0" err="1" smtClean="0"/>
              <a:t>Montecinos</a:t>
            </a:r>
            <a:endParaRPr lang="es-CL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7428" y="0"/>
            <a:ext cx="1804572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7088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Circuito</Template>
  <TotalTime>169</TotalTime>
  <Words>133</Words>
  <Application>Microsoft Office PowerPoint</Application>
  <PresentationFormat>Panorámica</PresentationFormat>
  <Paragraphs>19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Tw Cen MT</vt:lpstr>
      <vt:lpstr>Circuito</vt:lpstr>
      <vt:lpstr>MATEMÁTICA Cuarto MEDIO</vt:lpstr>
      <vt:lpstr>Porcentaje</vt:lpstr>
      <vt:lpstr>Cáculo de porcentajes</vt:lpstr>
      <vt:lpstr>Cálculo de interés simple</vt:lpstr>
      <vt:lpstr>Aplicación del interés simple</vt:lpstr>
      <vt:lpstr>Interés compuesto</vt:lpstr>
      <vt:lpstr>Aplicación del interés compuesto</vt:lpstr>
      <vt:lpstr>Recomendación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Waldo Esteban</dc:creator>
  <cp:lastModifiedBy>Waldo Esteban</cp:lastModifiedBy>
  <cp:revision>16</cp:revision>
  <dcterms:created xsi:type="dcterms:W3CDTF">2020-03-19T19:57:04Z</dcterms:created>
  <dcterms:modified xsi:type="dcterms:W3CDTF">2020-03-20T21:54:43Z</dcterms:modified>
</cp:coreProperties>
</file>