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67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484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241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2613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221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5392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80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2003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9719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869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1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102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20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749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60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4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008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60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254C5-02C1-40FF-959B-F7547728253E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1694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28788" y="1122363"/>
            <a:ext cx="8939211" cy="1606550"/>
          </a:xfrm>
        </p:spPr>
        <p:txBody>
          <a:bodyPr anchor="t"/>
          <a:lstStyle/>
          <a:p>
            <a:r>
              <a:rPr lang="es-CL" dirty="0" smtClean="0">
                <a:solidFill>
                  <a:schemeClr val="bg1"/>
                </a:solidFill>
              </a:rPr>
              <a:t>MATEMÁTICA </a:t>
            </a:r>
            <a:r>
              <a:rPr lang="es-CL" dirty="0" smtClean="0">
                <a:solidFill>
                  <a:schemeClr val="bg1"/>
                </a:solidFill>
              </a:rPr>
              <a:t>Cuarto</a:t>
            </a:r>
            <a:r>
              <a:rPr lang="es-CL" dirty="0" smtClean="0">
                <a:solidFill>
                  <a:schemeClr val="bg1"/>
                </a:solidFill>
              </a:rPr>
              <a:t> </a:t>
            </a:r>
            <a:r>
              <a:rPr lang="es-CL" dirty="0" smtClean="0">
                <a:solidFill>
                  <a:schemeClr val="bg1"/>
                </a:solidFill>
              </a:rPr>
              <a:t>MEDIO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9054812" cy="2466253"/>
          </a:xfrm>
        </p:spPr>
        <p:txBody>
          <a:bodyPr>
            <a:normAutofit/>
          </a:bodyPr>
          <a:lstStyle/>
          <a:p>
            <a:r>
              <a:rPr lang="es-CL" dirty="0" smtClean="0"/>
              <a:t>1.- </a:t>
            </a:r>
            <a:r>
              <a:rPr lang="es-CL" dirty="0" err="1" smtClean="0"/>
              <a:t>Interes</a:t>
            </a:r>
            <a:r>
              <a:rPr lang="es-CL" dirty="0" smtClean="0"/>
              <a:t> simple y compuesto</a:t>
            </a: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pPr algn="r"/>
            <a:endParaRPr lang="es-CL" dirty="0" smtClean="0"/>
          </a:p>
          <a:p>
            <a:pPr algn="r"/>
            <a:r>
              <a:rPr lang="es-CL" dirty="0" smtClean="0"/>
              <a:t>Profesor </a:t>
            </a:r>
            <a:r>
              <a:rPr lang="es-CL" dirty="0" smtClean="0"/>
              <a:t>Waldo </a:t>
            </a:r>
            <a:r>
              <a:rPr lang="es-CL" dirty="0" err="1" smtClean="0"/>
              <a:t>Montecinos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2828" y="3974748"/>
            <a:ext cx="5517757" cy="148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88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Porcentaje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5533" y="0"/>
            <a:ext cx="1806467" cy="72043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284" y="2097089"/>
            <a:ext cx="8658716" cy="84219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3517" y="3123085"/>
            <a:ext cx="3581577" cy="115797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5798" y="4797369"/>
            <a:ext cx="8104557" cy="111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1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>
                <a:solidFill>
                  <a:schemeClr val="bg1"/>
                </a:solidFill>
              </a:rPr>
              <a:t>Cáculo</a:t>
            </a:r>
            <a:r>
              <a:rPr lang="es-CL" dirty="0" smtClean="0">
                <a:solidFill>
                  <a:schemeClr val="bg1"/>
                </a:solidFill>
              </a:rPr>
              <a:t> de porcentajes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8591" y="2097088"/>
            <a:ext cx="6554464" cy="395968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8099" y="2097088"/>
            <a:ext cx="2615695" cy="45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0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Cálculo de interés simple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389" y="2438514"/>
            <a:ext cx="6935976" cy="121908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0801" y="4137763"/>
            <a:ext cx="3639089" cy="158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032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Aplicación del interés simple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9728" y="2097088"/>
            <a:ext cx="6755726" cy="324436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5832" y="5635335"/>
            <a:ext cx="4583517" cy="52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77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Interés compuesto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3" y="2097088"/>
            <a:ext cx="9410066" cy="168802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7951" y="4100511"/>
            <a:ext cx="3598473" cy="132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75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Aplicación del interés compuesto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105" y="2097088"/>
            <a:ext cx="6987088" cy="317777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8908" y="5545541"/>
            <a:ext cx="5813482" cy="61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972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2092036"/>
          </a:xfrm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Recomendación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1141410" y="2355273"/>
            <a:ext cx="9904459" cy="3435925"/>
          </a:xfrm>
        </p:spPr>
        <p:txBody>
          <a:bodyPr>
            <a:normAutofit fontScale="92500"/>
          </a:bodyPr>
          <a:lstStyle/>
          <a:p>
            <a:r>
              <a:rPr lang="es-CL" dirty="0" smtClean="0"/>
              <a:t>En estas difíciles semanas, el trabajo a distancia será una gran oportunidad para avanzar en todos los sentidos y asignaturas. Les recomiendo aprovechar esta instancia para no ir quedando atrás. Organicen sus horarios, den tiempo a todas sus actividades y si alguna es muy larga, divida su carga en 2 </a:t>
            </a:r>
            <a:r>
              <a:rPr lang="es-CL" dirty="0" err="1" smtClean="0"/>
              <a:t>ó</a:t>
            </a:r>
            <a:r>
              <a:rPr lang="es-CL" dirty="0" smtClean="0"/>
              <a:t> 3 sesiones.</a:t>
            </a:r>
          </a:p>
          <a:p>
            <a:r>
              <a:rPr lang="es-CL" dirty="0" smtClean="0"/>
              <a:t>Intente resolver las guías y si no sabe pida ayuda pero no permita que la resuelvan por usted.</a:t>
            </a:r>
          </a:p>
          <a:p>
            <a:r>
              <a:rPr lang="es-CL" dirty="0" smtClean="0"/>
              <a:t>Finalmente, me permito pedir que se cuide, el autocuidado es la principal arma en estos momentos.</a:t>
            </a:r>
          </a:p>
          <a:p>
            <a:endParaRPr lang="es-CL" dirty="0"/>
          </a:p>
          <a:p>
            <a:r>
              <a:rPr lang="es-CL" dirty="0" smtClean="0"/>
              <a:t>Saludos cordiales </a:t>
            </a:r>
          </a:p>
          <a:p>
            <a:r>
              <a:rPr lang="es-CL" dirty="0" smtClean="0"/>
              <a:t>Profesor Waldo </a:t>
            </a:r>
            <a:r>
              <a:rPr lang="es-CL" dirty="0" err="1" smtClean="0"/>
              <a:t>Montecinos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08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169</TotalTime>
  <Words>133</Words>
  <Application>Microsoft Office PowerPoint</Application>
  <PresentationFormat>Panorámica</PresentationFormat>
  <Paragraphs>19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Circuito</vt:lpstr>
      <vt:lpstr>MATEMÁTICA Cuarto MEDIO</vt:lpstr>
      <vt:lpstr>Porcentaje</vt:lpstr>
      <vt:lpstr>Cáculo de porcentajes</vt:lpstr>
      <vt:lpstr>Cálculo de interés simple</vt:lpstr>
      <vt:lpstr>Aplicación del interés simple</vt:lpstr>
      <vt:lpstr>Interés compuesto</vt:lpstr>
      <vt:lpstr>Aplicación del interés compuesto</vt:lpstr>
      <vt:lpstr>Recomendación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Waldo Esteban</dc:creator>
  <cp:lastModifiedBy>Waldo Esteban</cp:lastModifiedBy>
  <cp:revision>16</cp:revision>
  <dcterms:created xsi:type="dcterms:W3CDTF">2020-03-19T19:57:04Z</dcterms:created>
  <dcterms:modified xsi:type="dcterms:W3CDTF">2020-03-20T21:54:43Z</dcterms:modified>
</cp:coreProperties>
</file>