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9" r:id="rId3"/>
    <p:sldId id="264" r:id="rId4"/>
    <p:sldId id="260" r:id="rId5"/>
    <p:sldId id="257" r:id="rId6"/>
    <p:sldId id="258" r:id="rId7"/>
    <p:sldId id="261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Historia, Geografía y Ciencias Sociales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Profesora: Carolina Gómez Villagra</a:t>
            </a:r>
            <a:endParaRPr lang="es-CL" sz="3200" dirty="0"/>
          </a:p>
        </p:txBody>
      </p:sp>
      <p:pic>
        <p:nvPicPr>
          <p:cNvPr id="4" name="Imagen 3" descr="logosancayetan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557" y="415698"/>
            <a:ext cx="2448334" cy="48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446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96450" y="193983"/>
            <a:ext cx="7729728" cy="1188720"/>
          </a:xfrm>
        </p:spPr>
        <p:txBody>
          <a:bodyPr/>
          <a:lstStyle/>
          <a:p>
            <a:r>
              <a:rPr lang="es-CL" dirty="0" smtClean="0"/>
              <a:t>Materiales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0709" y="1684455"/>
            <a:ext cx="10972800" cy="47947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uaderno 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único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la asignatura. Tamaño oficio. 5 secciones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Formato:</a:t>
            </a:r>
          </a:p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Forrado, identificado de manera externa y enumerado por sección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dividirá en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partes, en cada una de las divisiones iniciar con una portada con el  título según corresponda:</a:t>
            </a:r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A- Contenido.</a:t>
            </a:r>
          </a:p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B- Vocabulario.</a:t>
            </a:r>
          </a:p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C- Actividades de Reflexión (escritura por atrasos):</a:t>
            </a:r>
          </a:p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D- Actividades Prácticas</a:t>
            </a:r>
          </a:p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E- Síntesis: Mapas conceptuales. </a:t>
            </a:r>
          </a:p>
          <a:p>
            <a:pPr>
              <a:buFontTx/>
              <a:buChar char="-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Mantener fechas, objetivos y timbres al día.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timbres perdidos por inasistencia </a:t>
            </a:r>
            <a:r>
              <a:rPr lang="es-CL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 son recuperables.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7384" t="18362" r="4905" b="17226"/>
          <a:stretch/>
        </p:blipFill>
        <p:spPr>
          <a:xfrm>
            <a:off x="8484761" y="3448594"/>
            <a:ext cx="3082834" cy="224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76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7518" y="274321"/>
            <a:ext cx="7729728" cy="1188720"/>
          </a:xfrm>
        </p:spPr>
        <p:txBody>
          <a:bodyPr/>
          <a:lstStyle/>
          <a:p>
            <a:r>
              <a:rPr lang="es-CL" dirty="0" smtClean="0"/>
              <a:t>Materiales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0709" y="1684455"/>
            <a:ext cx="10972800" cy="479472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En cada tapa del cuaderno deben crear bolsillos. </a:t>
            </a:r>
          </a:p>
          <a:p>
            <a:pPr>
              <a:buFontTx/>
              <a:buChar char="-"/>
            </a:pPr>
            <a:r>
              <a:rPr lang="es-CL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Tapa interna portada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Pruebas.           	  </a:t>
            </a:r>
            <a:r>
              <a:rPr lang="es-CL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Tapa </a:t>
            </a:r>
            <a:r>
              <a:rPr lang="es-CL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interna trasera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Guías.</a:t>
            </a:r>
          </a:p>
          <a:p>
            <a:pPr marL="0" indent="0">
              <a:buNone/>
            </a:pPr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5158" y="2954787"/>
            <a:ext cx="4454467" cy="2884310"/>
          </a:xfrm>
          <a:prstGeom prst="rect">
            <a:avLst/>
          </a:prstGeom>
        </p:spPr>
      </p:pic>
      <p:sp>
        <p:nvSpPr>
          <p:cNvPr id="5" name="Flecha curvada hacia la derecha 4"/>
          <p:cNvSpPr/>
          <p:nvPr/>
        </p:nvSpPr>
        <p:spPr>
          <a:xfrm>
            <a:off x="1267097" y="2651760"/>
            <a:ext cx="1802674" cy="1430055"/>
          </a:xfrm>
          <a:prstGeom prst="curv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Flecha curvada hacia la izquierda 6"/>
          <p:cNvSpPr/>
          <p:nvPr/>
        </p:nvSpPr>
        <p:spPr>
          <a:xfrm>
            <a:off x="9496696" y="2865928"/>
            <a:ext cx="2155372" cy="1332411"/>
          </a:xfrm>
          <a:prstGeom prst="curved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651069" y="6109844"/>
            <a:ext cx="5473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Del Material que quiera.</a:t>
            </a:r>
            <a:endParaRPr lang="es-CL" dirty="0"/>
          </a:p>
        </p:txBody>
      </p:sp>
      <p:sp>
        <p:nvSpPr>
          <p:cNvPr id="9" name="CuadroTexto 8"/>
          <p:cNvSpPr txBox="1"/>
          <p:nvPr/>
        </p:nvSpPr>
        <p:spPr>
          <a:xfrm>
            <a:off x="9241971" y="447387"/>
            <a:ext cx="266482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u="sng" dirty="0" smtClean="0"/>
              <a:t>ESCRIBIR EN PARTE N°1 CUADERNO</a:t>
            </a:r>
            <a:endParaRPr lang="es-CL" b="1" u="sng" dirty="0"/>
          </a:p>
        </p:txBody>
      </p:sp>
    </p:spTree>
    <p:extLst>
      <p:ext uri="{BB962C8B-B14F-4D97-AF65-F5344CB8AC3E}">
        <p14:creationId xmlns:p14="http://schemas.microsoft.com/office/powerpoint/2010/main" val="424038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27463" y="679268"/>
            <a:ext cx="10724606" cy="60219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Lápiz Azul, rojo, grafito, corrector, goma, regla, destacador, post- </a:t>
            </a:r>
            <a:r>
              <a:rPr lang="es-C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pegamento, tijeras, lápices de colores (6uni) y papel lustre pequeño.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388" y="3310243"/>
            <a:ext cx="2495550" cy="165735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22978" t="16023" r="21555" b="3668"/>
          <a:stretch/>
        </p:blipFill>
        <p:spPr>
          <a:xfrm>
            <a:off x="1436642" y="2952206"/>
            <a:ext cx="2377440" cy="2547258"/>
          </a:xfrm>
          <a:prstGeom prst="rect">
            <a:avLst/>
          </a:prstGeom>
        </p:spPr>
      </p:pic>
      <p:pic>
        <p:nvPicPr>
          <p:cNvPr id="1026" name="Picture 2" descr="https://librerialuna.cl/wp-content/uploads/2017/04/76526_large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41" t="14763" r="17906" b="8961"/>
          <a:stretch/>
        </p:blipFill>
        <p:spPr bwMode="auto">
          <a:xfrm>
            <a:off x="4846184" y="2778372"/>
            <a:ext cx="2886891" cy="2721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53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8907" y="520555"/>
            <a:ext cx="7729728" cy="1188720"/>
          </a:xfrm>
        </p:spPr>
        <p:txBody>
          <a:bodyPr/>
          <a:lstStyle/>
          <a:p>
            <a:r>
              <a:rPr lang="es-CL" dirty="0" smtClean="0"/>
              <a:t>Reglamento de Aula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1965" y="2638044"/>
            <a:ext cx="10267405" cy="37627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- Puntualidad: Coordinación </a:t>
            </a:r>
          </a:p>
          <a:p>
            <a:pPr>
              <a:buFontTx/>
              <a:buChar char="-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Alumnos deben estar dentro de la sala al inicio de cada clase.</a:t>
            </a:r>
          </a:p>
          <a:p>
            <a:pPr>
              <a:buFontTx/>
              <a:buChar char="-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Entre bloques cortados, no se considerará permisos de profesores de horas anteriores.</a:t>
            </a:r>
          </a:p>
          <a:p>
            <a:pPr>
              <a:buFontTx/>
              <a:buChar char="-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Justificación de atraso, solo será válido un certificado que acredite dicha situación.</a:t>
            </a:r>
          </a:p>
          <a:p>
            <a:pPr marL="0" indent="0">
              <a:buNone/>
            </a:pP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987246" y="274321"/>
            <a:ext cx="266482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u="sng" dirty="0" smtClean="0"/>
              <a:t>ESCRIBIR EN PARTE N°1 CUADERNO</a:t>
            </a:r>
            <a:endParaRPr lang="es-CL" b="1" u="sng" dirty="0"/>
          </a:p>
        </p:txBody>
      </p:sp>
    </p:spTree>
    <p:extLst>
      <p:ext uri="{BB962C8B-B14F-4D97-AF65-F5344CB8AC3E}">
        <p14:creationId xmlns:p14="http://schemas.microsoft.com/office/powerpoint/2010/main" val="205728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1965" y="470263"/>
            <a:ext cx="10267405" cy="59305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Sanción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1- Por cada atraso se restará un punto completo de la evaluación que corresponda. </a:t>
            </a:r>
          </a:p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2- Existirá solo un modo de recuperación de puntos.</a:t>
            </a:r>
          </a:p>
          <a:p>
            <a:pPr marL="0" indent="0">
              <a:buNone/>
            </a:pP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Por cada atraso se deberá escribir en el cuaderno anexo 100 veces la siguiente frase: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 debo llegar tarde a la clase de Historia, Geografía y Ciencias Sociales.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Cada frase debe estar correctamente enumerada, sin faltas ortográficas y letra legible. Si esto no se cumple, se deja inválida.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Dicha escritura debe presentarse al coordinador(a) 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83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6468" y="404296"/>
            <a:ext cx="10267405" cy="599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II – Higiene y Presentación Personal: Coordinación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revisará de forma diaria. </a:t>
            </a:r>
          </a:p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 punto: sin fallas</a:t>
            </a:r>
          </a:p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½ punto: 1 falla</a:t>
            </a:r>
          </a:p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 punto: 2 o más fallas.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Las justificaciones se deben presentar única y exclusivamente en la libreta de comunicaciones.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debe considerar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Cada evaluación considerará como porcentaje lo obtenido en presentación personal.</a:t>
            </a:r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16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6468" y="404296"/>
            <a:ext cx="10267405" cy="5330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III – Prohibido: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Comer en la sala de clases.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Dormir en clases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Portar cualquier elemento distractor para la clase. Excepto el uso del celular y audífonos cuando la profesora lo autorice.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Salir de la sala sin portar el pase que debe ser entregado por la profesora.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Negarse a ser revisados por la coordinación de higiene y presentación personal.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 cumplir con el protocolo de visitas apoderados.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Pololear en clases.</a:t>
            </a:r>
          </a:p>
        </p:txBody>
      </p:sp>
    </p:spTree>
    <p:extLst>
      <p:ext uri="{BB962C8B-B14F-4D97-AF65-F5344CB8AC3E}">
        <p14:creationId xmlns:p14="http://schemas.microsoft.com/office/powerpoint/2010/main" val="311765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0709" y="208026"/>
            <a:ext cx="7729728" cy="1188720"/>
          </a:xfrm>
        </p:spPr>
        <p:txBody>
          <a:bodyPr/>
          <a:lstStyle/>
          <a:p>
            <a:r>
              <a:rPr lang="es-CL" dirty="0" smtClean="0"/>
              <a:t>Actividad práctica n°1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0709" y="1684455"/>
            <a:ext cx="10972800" cy="47947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A- Decorar la portada de su cuaderno. Temática: Estallido Social.</a:t>
            </a:r>
          </a:p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B- Entregar bosquejo equivalente al 30% de la calificación final.</a:t>
            </a:r>
          </a:p>
          <a:p>
            <a:pPr marL="0" indent="0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C- Seguir indicaciones entregada por la docente.</a:t>
            </a:r>
          </a:p>
          <a:p>
            <a:pPr marL="0" indent="0" algn="ctr">
              <a:buNone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CL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Importante: </a:t>
            </a:r>
            <a:r>
              <a:rPr lang="es-CL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Chic@s</a:t>
            </a:r>
            <a:r>
              <a:rPr lang="es-CL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portada la trabajaremos cuando volvamos a clases!!!</a:t>
            </a:r>
            <a:endParaRPr lang="es-CL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7384" t="18362" r="4905" b="17226"/>
          <a:stretch/>
        </p:blipFill>
        <p:spPr>
          <a:xfrm>
            <a:off x="8341070" y="4081815"/>
            <a:ext cx="3082834" cy="224681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9241971" y="447387"/>
            <a:ext cx="266482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u="sng" dirty="0" smtClean="0"/>
              <a:t>ESCRIBIR EN PARTE N°4 CUADERNO</a:t>
            </a:r>
            <a:endParaRPr lang="es-CL" b="1" u="sng" dirty="0"/>
          </a:p>
        </p:txBody>
      </p:sp>
    </p:spTree>
    <p:extLst>
      <p:ext uri="{BB962C8B-B14F-4D97-AF65-F5344CB8AC3E}">
        <p14:creationId xmlns:p14="http://schemas.microsoft.com/office/powerpoint/2010/main" val="35227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Paquete</Template>
  <TotalTime>1174</TotalTime>
  <Words>499</Words>
  <Application>Microsoft Office PowerPoint</Application>
  <PresentationFormat>Panorámica</PresentationFormat>
  <Paragraphs>55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Wingdings</vt:lpstr>
      <vt:lpstr>Parcel</vt:lpstr>
      <vt:lpstr>Historia, Geografía y Ciencias Sociales</vt:lpstr>
      <vt:lpstr>Materiales</vt:lpstr>
      <vt:lpstr>Materiales</vt:lpstr>
      <vt:lpstr>Presentación de PowerPoint</vt:lpstr>
      <vt:lpstr>Reglamento de Aula</vt:lpstr>
      <vt:lpstr>Presentación de PowerPoint</vt:lpstr>
      <vt:lpstr>Presentación de PowerPoint</vt:lpstr>
      <vt:lpstr>Presentación de PowerPoint</vt:lpstr>
      <vt:lpstr>Actividad práctica n°1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Historia, Geografía y Ciencias Sociales.</dc:title>
  <dc:creator>Carolina Gomez Villagra</dc:creator>
  <cp:lastModifiedBy>Carolina Gomez Villagra</cp:lastModifiedBy>
  <cp:revision>32</cp:revision>
  <dcterms:created xsi:type="dcterms:W3CDTF">2019-02-09T00:11:25Z</dcterms:created>
  <dcterms:modified xsi:type="dcterms:W3CDTF">2020-03-19T01:52:57Z</dcterms:modified>
</cp:coreProperties>
</file>